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700" r:id="rId4"/>
    <p:sldMasterId id="214748370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6858000" cx="12192000"/>
  <p:notesSz cx="6858000" cy="9144000"/>
  <p:embeddedFontLst>
    <p:embeddedFont>
      <p:font typeface="Proxima Nova"/>
      <p:regular r:id="rId41"/>
      <p:bold r:id="rId42"/>
      <p:italic r:id="rId43"/>
      <p:boldItalic r:id="rId44"/>
    </p:embeddedFont>
    <p:embeddedFont>
      <p:font typeface="Roboto"/>
      <p:regular r:id="rId45"/>
      <p:bold r:id="rId46"/>
      <p:italic r:id="rId47"/>
      <p:boldItalic r:id="rId48"/>
    </p:embeddedFont>
    <p:embeddedFont>
      <p:font typeface="Inconsolata"/>
      <p:regular r:id="rId49"/>
      <p:bold r:id="rId50"/>
    </p:embeddedFont>
    <p:embeddedFont>
      <p:font typeface="Helvetica Neue"/>
      <p:regular r:id="rId51"/>
      <p:bold r:id="rId52"/>
      <p:italic r:id="rId53"/>
      <p:boldItalic r:id="rId54"/>
    </p:embeddedFont>
    <p:embeddedFont>
      <p:font typeface="Roboto Mono"/>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C19B721E-52D7-46C3-8E30-8F3A9F6AC26A}">
  <a:tblStyle styleId="{C19B721E-52D7-46C3-8E30-8F3A9F6AC26A}" styleName="Table_0">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ProximaNova-bold.fntdata"/><Relationship Id="rId41" Type="http://schemas.openxmlformats.org/officeDocument/2006/relationships/font" Target="fonts/ProximaNova-regular.fntdata"/><Relationship Id="rId44" Type="http://schemas.openxmlformats.org/officeDocument/2006/relationships/font" Target="fonts/ProximaNova-boldItalic.fntdata"/><Relationship Id="rId43" Type="http://schemas.openxmlformats.org/officeDocument/2006/relationships/font" Target="fonts/ProximaNova-italic.fntdata"/><Relationship Id="rId46" Type="http://schemas.openxmlformats.org/officeDocument/2006/relationships/font" Target="fonts/Roboto-bold.fntdata"/><Relationship Id="rId45"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boldItalic.fntdata"/><Relationship Id="rId47" Type="http://schemas.openxmlformats.org/officeDocument/2006/relationships/font" Target="fonts/Roboto-italic.fntdata"/><Relationship Id="rId49" Type="http://schemas.openxmlformats.org/officeDocument/2006/relationships/font" Target="fonts/Inconsolata-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HelveticaNeue-regular.fntdata"/><Relationship Id="rId50" Type="http://schemas.openxmlformats.org/officeDocument/2006/relationships/font" Target="fonts/Inconsolata-bold.fntdata"/><Relationship Id="rId53" Type="http://schemas.openxmlformats.org/officeDocument/2006/relationships/font" Target="fonts/HelveticaNeue-italic.fntdata"/><Relationship Id="rId52" Type="http://schemas.openxmlformats.org/officeDocument/2006/relationships/font" Target="fonts/HelveticaNeue-bold.fntdata"/><Relationship Id="rId11" Type="http://schemas.openxmlformats.org/officeDocument/2006/relationships/slide" Target="slides/slide5.xml"/><Relationship Id="rId55" Type="http://schemas.openxmlformats.org/officeDocument/2006/relationships/font" Target="fonts/RobotoMono-regular.fntdata"/><Relationship Id="rId10" Type="http://schemas.openxmlformats.org/officeDocument/2006/relationships/slide" Target="slides/slide4.xml"/><Relationship Id="rId54" Type="http://schemas.openxmlformats.org/officeDocument/2006/relationships/font" Target="fonts/HelveticaNeue-boldItalic.fntdata"/><Relationship Id="rId13" Type="http://schemas.openxmlformats.org/officeDocument/2006/relationships/slide" Target="slides/slide7.xml"/><Relationship Id="rId57" Type="http://schemas.openxmlformats.org/officeDocument/2006/relationships/font" Target="fonts/RobotoMono-italic.fntdata"/><Relationship Id="rId12" Type="http://schemas.openxmlformats.org/officeDocument/2006/relationships/slide" Target="slides/slide6.xml"/><Relationship Id="rId56" Type="http://schemas.openxmlformats.org/officeDocument/2006/relationships/font" Target="fonts/RobotoMono-bold.fntdata"/><Relationship Id="rId15" Type="http://schemas.openxmlformats.org/officeDocument/2006/relationships/slide" Target="slides/slide9.xml"/><Relationship Id="rId14" Type="http://schemas.openxmlformats.org/officeDocument/2006/relationships/slide" Target="slides/slide8.xml"/><Relationship Id="rId58" Type="http://schemas.openxmlformats.org/officeDocument/2006/relationships/font" Target="fonts/RobotoMon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png>
</file>

<file path=ppt/media/image2.png>
</file>

<file path=ppt/media/image20.png>
</file>

<file path=ppt/media/image21.png>
</file>

<file path=ppt/media/image22.jpg>
</file>

<file path=ppt/media/image23.jpg>
</file>

<file path=ppt/media/image24.png>
</file>

<file path=ppt/media/image25.png>
</file>

<file path=ppt/media/image26.pn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91425" lIns="91425" spcFirstLastPara="1" rIns="91425" wrap="square" tIns="91425"/>
          <a:lstStyle>
            <a:lvl1pPr lvl="0" marR="0" rtl="0" algn="l">
              <a:spcBef>
                <a:spcPts val="0"/>
              </a:spcBef>
              <a:spcAft>
                <a:spcPts val="0"/>
              </a:spcAft>
              <a:buSzPts val="1400"/>
              <a:buNone/>
              <a:defRPr b="0" i="0" sz="1200" u="none" cap="none" strike="noStrike">
                <a:solidFill>
                  <a:schemeClr val="dk1"/>
                </a:solidFill>
                <a:latin typeface="Helvetica Neue"/>
                <a:ea typeface="Helvetica Neue"/>
                <a:cs typeface="Helvetica Neue"/>
                <a:sym typeface="Helvetica Neue"/>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91425" lIns="91425" spcFirstLastPara="1" rIns="91425" wrap="square" tIns="91425"/>
          <a:lstStyle>
            <a:lvl1pPr lvl="0" marR="0" rtl="0" algn="r">
              <a:spcBef>
                <a:spcPts val="0"/>
              </a:spcBef>
              <a:spcAft>
                <a:spcPts val="0"/>
              </a:spcAft>
              <a:buSzPts val="1400"/>
              <a:buNone/>
              <a:defRPr b="0" i="0" sz="1200" u="none" cap="none" strike="noStrike">
                <a:solidFill>
                  <a:schemeClr val="dk1"/>
                </a:solidFill>
                <a:latin typeface="Helvetica Neue"/>
                <a:ea typeface="Helvetica Neue"/>
                <a:cs typeface="Helvetica Neue"/>
                <a:sym typeface="Helvetica Neue"/>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lstStyle>
            <a:lvl1pPr indent="-228600" lvl="0" marL="457200" marR="0" rtl="0" algn="l">
              <a:spcBef>
                <a:spcPts val="0"/>
              </a:spcBef>
              <a:spcAft>
                <a:spcPts val="0"/>
              </a:spcAft>
              <a:buSzPts val="1400"/>
              <a:buNone/>
              <a:defRPr b="0" i="0" sz="1200" u="none" cap="none" strike="noStrike">
                <a:solidFill>
                  <a:schemeClr val="dk1"/>
                </a:solidFill>
                <a:latin typeface="Helvetica Neue"/>
                <a:ea typeface="Helvetica Neue"/>
                <a:cs typeface="Helvetica Neue"/>
                <a:sym typeface="Helvetica Neue"/>
              </a:defRPr>
            </a:lvl1pPr>
            <a:lvl2pPr indent="-228600" lvl="1" marL="914400" marR="0" rtl="0" algn="l">
              <a:spcBef>
                <a:spcPts val="0"/>
              </a:spcBef>
              <a:spcAft>
                <a:spcPts val="0"/>
              </a:spcAft>
              <a:buSzPts val="1400"/>
              <a:buNone/>
              <a:defRPr b="0" i="0" sz="1200" u="none" cap="none" strike="noStrike">
                <a:solidFill>
                  <a:schemeClr val="dk1"/>
                </a:solidFill>
                <a:latin typeface="Helvetica Neue"/>
                <a:ea typeface="Helvetica Neue"/>
                <a:cs typeface="Helvetica Neue"/>
                <a:sym typeface="Helvetica Neue"/>
              </a:defRPr>
            </a:lvl2pPr>
            <a:lvl3pPr indent="-228600" lvl="2" marL="1371600" marR="0" rtl="0" algn="l">
              <a:spcBef>
                <a:spcPts val="0"/>
              </a:spcBef>
              <a:spcAft>
                <a:spcPts val="0"/>
              </a:spcAft>
              <a:buSzPts val="1400"/>
              <a:buNone/>
              <a:defRPr b="0" i="0" sz="1200" u="none" cap="none" strike="noStrike">
                <a:solidFill>
                  <a:schemeClr val="dk1"/>
                </a:solidFill>
                <a:latin typeface="Helvetica Neue"/>
                <a:ea typeface="Helvetica Neue"/>
                <a:cs typeface="Helvetica Neue"/>
                <a:sym typeface="Helvetica Neue"/>
              </a:defRPr>
            </a:lvl3pPr>
            <a:lvl4pPr indent="-228600" lvl="3" marL="1828800" marR="0" rtl="0" algn="l">
              <a:spcBef>
                <a:spcPts val="0"/>
              </a:spcBef>
              <a:spcAft>
                <a:spcPts val="0"/>
              </a:spcAft>
              <a:buSzPts val="1400"/>
              <a:buNone/>
              <a:defRPr b="0" i="0" sz="1200" u="none" cap="none" strike="noStrike">
                <a:solidFill>
                  <a:schemeClr val="dk1"/>
                </a:solidFill>
                <a:latin typeface="Helvetica Neue"/>
                <a:ea typeface="Helvetica Neue"/>
                <a:cs typeface="Helvetica Neue"/>
                <a:sym typeface="Helvetica Neue"/>
              </a:defRPr>
            </a:lvl4pPr>
            <a:lvl5pPr indent="-228600" lvl="4" marL="2286000" marR="0" rtl="0" algn="l">
              <a:spcBef>
                <a:spcPts val="0"/>
              </a:spcBef>
              <a:spcAft>
                <a:spcPts val="0"/>
              </a:spcAft>
              <a:buSzPts val="1400"/>
              <a:buNone/>
              <a:defRPr b="0" i="0" sz="1200" u="none" cap="none" strike="noStrike">
                <a:solidFill>
                  <a:schemeClr val="dk1"/>
                </a:solidFill>
                <a:latin typeface="Helvetica Neue"/>
                <a:ea typeface="Helvetica Neue"/>
                <a:cs typeface="Helvetica Neue"/>
                <a:sym typeface="Helvetica Neue"/>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91425" lIns="91425" spcFirstLastPara="1" rIns="91425" wrap="square" tIns="91425"/>
          <a:lstStyle>
            <a:lvl1pPr lvl="0" marR="0" rtl="0" algn="l">
              <a:spcBef>
                <a:spcPts val="0"/>
              </a:spcBef>
              <a:spcAft>
                <a:spcPts val="0"/>
              </a:spcAft>
              <a:buSzPts val="1400"/>
              <a:buNone/>
              <a:defRPr b="0" i="0" sz="1200" u="none" cap="none" strike="noStrike">
                <a:solidFill>
                  <a:schemeClr val="dk1"/>
                </a:solidFill>
                <a:latin typeface="Helvetica Neue"/>
                <a:ea typeface="Helvetica Neue"/>
                <a:cs typeface="Helvetica Neue"/>
                <a:sym typeface="Helvetica Neue"/>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Helvetica Neue"/>
                <a:ea typeface="Helvetica Neue"/>
                <a:cs typeface="Helvetica Neue"/>
                <a:sym typeface="Helvetica Neue"/>
              </a:rPr>
              <a:t>‹#›</a:t>
            </a:fld>
            <a:endParaRPr b="0" i="0" sz="1200" u="none" cap="none" strike="noStrike">
              <a:solidFill>
                <a:schemeClr val="dk1"/>
              </a:solidFill>
              <a:latin typeface="Helvetica Neue"/>
              <a:ea typeface="Helvetica Neue"/>
              <a:cs typeface="Helvetica Neue"/>
              <a:sym typeface="Helvetica Neue"/>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7" name="Shape 457"/>
        <p:cNvGrpSpPr/>
        <p:nvPr/>
      </p:nvGrpSpPr>
      <p:grpSpPr>
        <a:xfrm>
          <a:off x="0" y="0"/>
          <a:ext cx="0" cy="0"/>
          <a:chOff x="0" y="0"/>
          <a:chExt cx="0" cy="0"/>
        </a:xfrm>
      </p:grpSpPr>
      <p:sp>
        <p:nvSpPr>
          <p:cNvPr id="458" name="Google Shape;458;g3f24a4b706_1_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g3f24a4b706_1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4" name="Shape 574"/>
        <p:cNvGrpSpPr/>
        <p:nvPr/>
      </p:nvGrpSpPr>
      <p:grpSpPr>
        <a:xfrm>
          <a:off x="0" y="0"/>
          <a:ext cx="0" cy="0"/>
          <a:chOff x="0" y="0"/>
          <a:chExt cx="0" cy="0"/>
        </a:xfrm>
      </p:grpSpPr>
      <p:sp>
        <p:nvSpPr>
          <p:cNvPr id="575" name="Google Shape;575;g39c9fc93f5_0_4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39c9fc93f5_0_40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g39c9fc93f5_0_40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1" name="Shape 591"/>
        <p:cNvGrpSpPr/>
        <p:nvPr/>
      </p:nvGrpSpPr>
      <p:grpSpPr>
        <a:xfrm>
          <a:off x="0" y="0"/>
          <a:ext cx="0" cy="0"/>
          <a:chOff x="0" y="0"/>
          <a:chExt cx="0" cy="0"/>
        </a:xfrm>
      </p:grpSpPr>
      <p:sp>
        <p:nvSpPr>
          <p:cNvPr id="592" name="Google Shape;592;g39c9fc93f5_0_4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39c9fc93f5_0_43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g39c9fc93f5_0_4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8" name="Shape 608"/>
        <p:cNvGrpSpPr/>
        <p:nvPr/>
      </p:nvGrpSpPr>
      <p:grpSpPr>
        <a:xfrm>
          <a:off x="0" y="0"/>
          <a:ext cx="0" cy="0"/>
          <a:chOff x="0" y="0"/>
          <a:chExt cx="0" cy="0"/>
        </a:xfrm>
      </p:grpSpPr>
      <p:sp>
        <p:nvSpPr>
          <p:cNvPr id="609" name="Google Shape;609;g39c9fc93f5_0_4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39c9fc93f5_0_44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g39c9fc93f5_0_44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2" name="Shape 622"/>
        <p:cNvGrpSpPr/>
        <p:nvPr/>
      </p:nvGrpSpPr>
      <p:grpSpPr>
        <a:xfrm>
          <a:off x="0" y="0"/>
          <a:ext cx="0" cy="0"/>
          <a:chOff x="0" y="0"/>
          <a:chExt cx="0" cy="0"/>
        </a:xfrm>
      </p:grpSpPr>
      <p:sp>
        <p:nvSpPr>
          <p:cNvPr id="623" name="Google Shape;623;g396c015841_0_22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g396c015841_0_2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2" name="Shape 632"/>
        <p:cNvGrpSpPr/>
        <p:nvPr/>
      </p:nvGrpSpPr>
      <p:grpSpPr>
        <a:xfrm>
          <a:off x="0" y="0"/>
          <a:ext cx="0" cy="0"/>
          <a:chOff x="0" y="0"/>
          <a:chExt cx="0" cy="0"/>
        </a:xfrm>
      </p:grpSpPr>
      <p:sp>
        <p:nvSpPr>
          <p:cNvPr id="633" name="Google Shape;633;g39c9fc93f5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g39c9fc93f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8" name="Shape 638"/>
        <p:cNvGrpSpPr/>
        <p:nvPr/>
      </p:nvGrpSpPr>
      <p:grpSpPr>
        <a:xfrm>
          <a:off x="0" y="0"/>
          <a:ext cx="0" cy="0"/>
          <a:chOff x="0" y="0"/>
          <a:chExt cx="0" cy="0"/>
        </a:xfrm>
      </p:grpSpPr>
      <p:sp>
        <p:nvSpPr>
          <p:cNvPr id="639" name="Google Shape;639;g396c015841_0_2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396c015841_0_21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g396c015841_0_21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9" name="Shape 649"/>
        <p:cNvGrpSpPr/>
        <p:nvPr/>
      </p:nvGrpSpPr>
      <p:grpSpPr>
        <a:xfrm>
          <a:off x="0" y="0"/>
          <a:ext cx="0" cy="0"/>
          <a:chOff x="0" y="0"/>
          <a:chExt cx="0" cy="0"/>
        </a:xfrm>
      </p:grpSpPr>
      <p:sp>
        <p:nvSpPr>
          <p:cNvPr id="650" name="Google Shape;650;g396c015841_0_20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g396c015841_0_2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5" name="Shape 655"/>
        <p:cNvGrpSpPr/>
        <p:nvPr/>
      </p:nvGrpSpPr>
      <p:grpSpPr>
        <a:xfrm>
          <a:off x="0" y="0"/>
          <a:ext cx="0" cy="0"/>
          <a:chOff x="0" y="0"/>
          <a:chExt cx="0" cy="0"/>
        </a:xfrm>
      </p:grpSpPr>
      <p:sp>
        <p:nvSpPr>
          <p:cNvPr id="656" name="Google Shape;656;g39c9fc93f5_0_4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39c9fc93f5_0_48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g39c9fc93f5_0_48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6" name="Shape 666"/>
        <p:cNvGrpSpPr/>
        <p:nvPr/>
      </p:nvGrpSpPr>
      <p:grpSpPr>
        <a:xfrm>
          <a:off x="0" y="0"/>
          <a:ext cx="0" cy="0"/>
          <a:chOff x="0" y="0"/>
          <a:chExt cx="0" cy="0"/>
        </a:xfrm>
      </p:grpSpPr>
      <p:sp>
        <p:nvSpPr>
          <p:cNvPr id="667" name="Google Shape;667;g39c9fc93f5_0_2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39c9fc93f5_0_27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g39c9fc93f5_0_27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6" name="Shape 676"/>
        <p:cNvGrpSpPr/>
        <p:nvPr/>
      </p:nvGrpSpPr>
      <p:grpSpPr>
        <a:xfrm>
          <a:off x="0" y="0"/>
          <a:ext cx="0" cy="0"/>
          <a:chOff x="0" y="0"/>
          <a:chExt cx="0" cy="0"/>
        </a:xfrm>
      </p:grpSpPr>
      <p:sp>
        <p:nvSpPr>
          <p:cNvPr id="677" name="Google Shape;677;g39c9fc93f5_0_2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39c9fc93f5_0_28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g39c9fc93f5_0_28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4" name="Shape 464"/>
        <p:cNvGrpSpPr/>
        <p:nvPr/>
      </p:nvGrpSpPr>
      <p:grpSpPr>
        <a:xfrm>
          <a:off x="0" y="0"/>
          <a:ext cx="0" cy="0"/>
          <a:chOff x="0" y="0"/>
          <a:chExt cx="0" cy="0"/>
        </a:xfrm>
      </p:grpSpPr>
      <p:sp>
        <p:nvSpPr>
          <p:cNvPr id="465" name="Google Shape;465;g39c065d552_0_4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39c065d552_0_45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g39c065d552_0_45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8" name="Shape 688"/>
        <p:cNvGrpSpPr/>
        <p:nvPr/>
      </p:nvGrpSpPr>
      <p:grpSpPr>
        <a:xfrm>
          <a:off x="0" y="0"/>
          <a:ext cx="0" cy="0"/>
          <a:chOff x="0" y="0"/>
          <a:chExt cx="0" cy="0"/>
        </a:xfrm>
      </p:grpSpPr>
      <p:sp>
        <p:nvSpPr>
          <p:cNvPr id="689" name="Google Shape;689;g396c015841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396c015841_0_3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g396c015841_0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9" name="Shape 699"/>
        <p:cNvGrpSpPr/>
        <p:nvPr/>
      </p:nvGrpSpPr>
      <p:grpSpPr>
        <a:xfrm>
          <a:off x="0" y="0"/>
          <a:ext cx="0" cy="0"/>
          <a:chOff x="0" y="0"/>
          <a:chExt cx="0" cy="0"/>
        </a:xfrm>
      </p:grpSpPr>
      <p:sp>
        <p:nvSpPr>
          <p:cNvPr id="700" name="Google Shape;700;g396c015841_0_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396c015841_0_5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g396c015841_0_5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9" name="Shape 709"/>
        <p:cNvGrpSpPr/>
        <p:nvPr/>
      </p:nvGrpSpPr>
      <p:grpSpPr>
        <a:xfrm>
          <a:off x="0" y="0"/>
          <a:ext cx="0" cy="0"/>
          <a:chOff x="0" y="0"/>
          <a:chExt cx="0" cy="0"/>
        </a:xfrm>
      </p:grpSpPr>
      <p:sp>
        <p:nvSpPr>
          <p:cNvPr id="710" name="Google Shape;710;g39c9fc93f5_0_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g39c9fc93f5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5" name="Shape 715"/>
        <p:cNvGrpSpPr/>
        <p:nvPr/>
      </p:nvGrpSpPr>
      <p:grpSpPr>
        <a:xfrm>
          <a:off x="0" y="0"/>
          <a:ext cx="0" cy="0"/>
          <a:chOff x="0" y="0"/>
          <a:chExt cx="0" cy="0"/>
        </a:xfrm>
      </p:grpSpPr>
      <p:sp>
        <p:nvSpPr>
          <p:cNvPr id="716" name="Google Shape;716;g39c9fc93f5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39c9fc93f5_0_1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g39c9fc93f5_0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5" name="Shape 725"/>
        <p:cNvGrpSpPr/>
        <p:nvPr/>
      </p:nvGrpSpPr>
      <p:grpSpPr>
        <a:xfrm>
          <a:off x="0" y="0"/>
          <a:ext cx="0" cy="0"/>
          <a:chOff x="0" y="0"/>
          <a:chExt cx="0" cy="0"/>
        </a:xfrm>
      </p:grpSpPr>
      <p:sp>
        <p:nvSpPr>
          <p:cNvPr id="726" name="Google Shape;726;g396c015841_0_2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396c015841_0_2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g396c015841_0_23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7" name="Shape 737"/>
        <p:cNvGrpSpPr/>
        <p:nvPr/>
      </p:nvGrpSpPr>
      <p:grpSpPr>
        <a:xfrm>
          <a:off x="0" y="0"/>
          <a:ext cx="0" cy="0"/>
          <a:chOff x="0" y="0"/>
          <a:chExt cx="0" cy="0"/>
        </a:xfrm>
      </p:grpSpPr>
      <p:sp>
        <p:nvSpPr>
          <p:cNvPr id="738" name="Google Shape;738;g396c015841_0_1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39" name="Google Shape;739;g396c015841_0_10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g396c015841_0_10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9" name="Shape 749"/>
        <p:cNvGrpSpPr/>
        <p:nvPr/>
      </p:nvGrpSpPr>
      <p:grpSpPr>
        <a:xfrm>
          <a:off x="0" y="0"/>
          <a:ext cx="0" cy="0"/>
          <a:chOff x="0" y="0"/>
          <a:chExt cx="0" cy="0"/>
        </a:xfrm>
      </p:grpSpPr>
      <p:sp>
        <p:nvSpPr>
          <p:cNvPr id="750" name="Google Shape;750;g39c9fc93f5_0_3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39c9fc93f5_0_38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g39c9fc93f5_0_38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1" name="Shape 761"/>
        <p:cNvGrpSpPr/>
        <p:nvPr/>
      </p:nvGrpSpPr>
      <p:grpSpPr>
        <a:xfrm>
          <a:off x="0" y="0"/>
          <a:ext cx="0" cy="0"/>
          <a:chOff x="0" y="0"/>
          <a:chExt cx="0" cy="0"/>
        </a:xfrm>
      </p:grpSpPr>
      <p:sp>
        <p:nvSpPr>
          <p:cNvPr id="762" name="Google Shape;762;g39c9fc93f5_0_3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39c9fc93f5_0_39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g39c9fc93f5_0_39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3" name="Shape 773"/>
        <p:cNvGrpSpPr/>
        <p:nvPr/>
      </p:nvGrpSpPr>
      <p:grpSpPr>
        <a:xfrm>
          <a:off x="0" y="0"/>
          <a:ext cx="0" cy="0"/>
          <a:chOff x="0" y="0"/>
          <a:chExt cx="0" cy="0"/>
        </a:xfrm>
      </p:grpSpPr>
      <p:sp>
        <p:nvSpPr>
          <p:cNvPr id="774" name="Google Shape;774;g3974a034fd_0_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g3974a034fd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3" name="Shape 783"/>
        <p:cNvGrpSpPr/>
        <p:nvPr/>
      </p:nvGrpSpPr>
      <p:grpSpPr>
        <a:xfrm>
          <a:off x="0" y="0"/>
          <a:ext cx="0" cy="0"/>
          <a:chOff x="0" y="0"/>
          <a:chExt cx="0" cy="0"/>
        </a:xfrm>
      </p:grpSpPr>
      <p:sp>
        <p:nvSpPr>
          <p:cNvPr id="784" name="Google Shape;784;g39c9fc93f5_0_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g39c9fc93f5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3" name="Shape 473"/>
        <p:cNvGrpSpPr/>
        <p:nvPr/>
      </p:nvGrpSpPr>
      <p:grpSpPr>
        <a:xfrm>
          <a:off x="0" y="0"/>
          <a:ext cx="0" cy="0"/>
          <a:chOff x="0" y="0"/>
          <a:chExt cx="0" cy="0"/>
        </a:xfrm>
      </p:grpSpPr>
      <p:sp>
        <p:nvSpPr>
          <p:cNvPr id="474" name="Google Shape;474;g39c065d552_0_69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g39c065d552_0_6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9" name="Shape 789"/>
        <p:cNvGrpSpPr/>
        <p:nvPr/>
      </p:nvGrpSpPr>
      <p:grpSpPr>
        <a:xfrm>
          <a:off x="0" y="0"/>
          <a:ext cx="0" cy="0"/>
          <a:chOff x="0" y="0"/>
          <a:chExt cx="0" cy="0"/>
        </a:xfrm>
      </p:grpSpPr>
      <p:sp>
        <p:nvSpPr>
          <p:cNvPr id="790" name="Google Shape;790;g39c9fc93f5_0_2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39c9fc93f5_0_29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g39c9fc93f5_0_29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9" name="Shape 799"/>
        <p:cNvGrpSpPr/>
        <p:nvPr/>
      </p:nvGrpSpPr>
      <p:grpSpPr>
        <a:xfrm>
          <a:off x="0" y="0"/>
          <a:ext cx="0" cy="0"/>
          <a:chOff x="0" y="0"/>
          <a:chExt cx="0" cy="0"/>
        </a:xfrm>
      </p:grpSpPr>
      <p:sp>
        <p:nvSpPr>
          <p:cNvPr id="800" name="Google Shape;800;g396c015841_0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01" name="Google Shape;801;g396c015841_0_8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g396c015841_0_8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1" name="Shape 811"/>
        <p:cNvGrpSpPr/>
        <p:nvPr/>
      </p:nvGrpSpPr>
      <p:grpSpPr>
        <a:xfrm>
          <a:off x="0" y="0"/>
          <a:ext cx="0" cy="0"/>
          <a:chOff x="0" y="0"/>
          <a:chExt cx="0" cy="0"/>
        </a:xfrm>
      </p:grpSpPr>
      <p:sp>
        <p:nvSpPr>
          <p:cNvPr id="812" name="Google Shape;812;g396c015841_0_1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396c015841_0_12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g396c015841_0_1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3" name="Shape 823"/>
        <p:cNvGrpSpPr/>
        <p:nvPr/>
      </p:nvGrpSpPr>
      <p:grpSpPr>
        <a:xfrm>
          <a:off x="0" y="0"/>
          <a:ext cx="0" cy="0"/>
          <a:chOff x="0" y="0"/>
          <a:chExt cx="0" cy="0"/>
        </a:xfrm>
      </p:grpSpPr>
      <p:sp>
        <p:nvSpPr>
          <p:cNvPr id="824" name="Google Shape;824;g396c015841_0_1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25" name="Google Shape;825;g396c015841_0_13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g396c015841_0_1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5" name="Shape 835"/>
        <p:cNvGrpSpPr/>
        <p:nvPr/>
      </p:nvGrpSpPr>
      <p:grpSpPr>
        <a:xfrm>
          <a:off x="0" y="0"/>
          <a:ext cx="0" cy="0"/>
          <a:chOff x="0" y="0"/>
          <a:chExt cx="0" cy="0"/>
        </a:xfrm>
      </p:grpSpPr>
      <p:sp>
        <p:nvSpPr>
          <p:cNvPr id="836" name="Google Shape;836;g396c015841_0_17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g396c015841_0_1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9" name="Shape 479"/>
        <p:cNvGrpSpPr/>
        <p:nvPr/>
      </p:nvGrpSpPr>
      <p:grpSpPr>
        <a:xfrm>
          <a:off x="0" y="0"/>
          <a:ext cx="0" cy="0"/>
          <a:chOff x="0" y="0"/>
          <a:chExt cx="0" cy="0"/>
        </a:xfrm>
      </p:grpSpPr>
      <p:sp>
        <p:nvSpPr>
          <p:cNvPr id="480" name="Google Shape;480;g39c9fc93f5_0_3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39c9fc93f5_0_38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g39c9fc93f5_0_38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2" name="Shape 492"/>
        <p:cNvGrpSpPr/>
        <p:nvPr/>
      </p:nvGrpSpPr>
      <p:grpSpPr>
        <a:xfrm>
          <a:off x="0" y="0"/>
          <a:ext cx="0" cy="0"/>
          <a:chOff x="0" y="0"/>
          <a:chExt cx="0" cy="0"/>
        </a:xfrm>
      </p:grpSpPr>
      <p:sp>
        <p:nvSpPr>
          <p:cNvPr id="493" name="Google Shape;493;g3974a034fd_0_2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3974a034fd_0_28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g3974a034fd_0_28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7" name="Shape 517"/>
        <p:cNvGrpSpPr/>
        <p:nvPr/>
      </p:nvGrpSpPr>
      <p:grpSpPr>
        <a:xfrm>
          <a:off x="0" y="0"/>
          <a:ext cx="0" cy="0"/>
          <a:chOff x="0" y="0"/>
          <a:chExt cx="0" cy="0"/>
        </a:xfrm>
      </p:grpSpPr>
      <p:sp>
        <p:nvSpPr>
          <p:cNvPr id="518" name="Google Shape;518;g3974a034fd_0_2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3974a034fd_0_29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g3974a034fd_0_29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8" name="Shape 538"/>
        <p:cNvGrpSpPr/>
        <p:nvPr/>
      </p:nvGrpSpPr>
      <p:grpSpPr>
        <a:xfrm>
          <a:off x="0" y="0"/>
          <a:ext cx="0" cy="0"/>
          <a:chOff x="0" y="0"/>
          <a:chExt cx="0" cy="0"/>
        </a:xfrm>
      </p:grpSpPr>
      <p:sp>
        <p:nvSpPr>
          <p:cNvPr id="539" name="Google Shape;539;g396c015841_0_1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396c015841_0_14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g396c015841_0_14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7" name="Shape 547"/>
        <p:cNvGrpSpPr/>
        <p:nvPr/>
      </p:nvGrpSpPr>
      <p:grpSpPr>
        <a:xfrm>
          <a:off x="0" y="0"/>
          <a:ext cx="0" cy="0"/>
          <a:chOff x="0" y="0"/>
          <a:chExt cx="0" cy="0"/>
        </a:xfrm>
      </p:grpSpPr>
      <p:sp>
        <p:nvSpPr>
          <p:cNvPr id="548" name="Google Shape;548;g39c9fc93f5_0_4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39c9fc93f5_0_45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g39c9fc93f5_0_45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5" name="Shape 565"/>
        <p:cNvGrpSpPr/>
        <p:nvPr/>
      </p:nvGrpSpPr>
      <p:grpSpPr>
        <a:xfrm>
          <a:off x="0" y="0"/>
          <a:ext cx="0" cy="0"/>
          <a:chOff x="0" y="0"/>
          <a:chExt cx="0" cy="0"/>
        </a:xfrm>
      </p:grpSpPr>
      <p:sp>
        <p:nvSpPr>
          <p:cNvPr id="566" name="Google Shape;566;g39c9fc93f5_0_4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39c9fc93f5_0_46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g39c9fc93f5_0_46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 Id="rId3" Type="http://schemas.openxmlformats.org/officeDocument/2006/relationships/image" Target="../media/image2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 Id="rId3" Type="http://schemas.openxmlformats.org/officeDocument/2006/relationships/image" Target="../media/image12.png"/><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 Id="rId3" Type="http://schemas.openxmlformats.org/officeDocument/2006/relationships/image" Target="../media/image33.png"/><Relationship Id="rId4" Type="http://schemas.openxmlformats.org/officeDocument/2006/relationships/image" Target="../media/image2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jpg"/><Relationship Id="rId3" Type="http://schemas.openxmlformats.org/officeDocument/2006/relationships/image" Target="../media/image9.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jpg"/><Relationship Id="rId3" Type="http://schemas.openxmlformats.org/officeDocument/2006/relationships/image" Target="../media/image10.png"/><Relationship Id="rId4" Type="http://schemas.openxmlformats.org/officeDocument/2006/relationships/image" Target="../media/image9.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8.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4.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8.jpg"/><Relationship Id="rId3" Type="http://schemas.openxmlformats.org/officeDocument/2006/relationships/image" Target="../media/image17.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8.jpg"/><Relationship Id="rId3" Type="http://schemas.openxmlformats.org/officeDocument/2006/relationships/image" Target="../media/image38.png"/><Relationship Id="rId4" Type="http://schemas.openxmlformats.org/officeDocument/2006/relationships/image" Target="../media/image36.png"/><Relationship Id="rId5" Type="http://schemas.openxmlformats.org/officeDocument/2006/relationships/image" Target="../media/image1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7.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jpg"/><Relationship Id="rId3" Type="http://schemas.openxmlformats.org/officeDocument/2006/relationships/image" Target="../media/image17.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jpg"/><Relationship Id="rId3" Type="http://schemas.openxmlformats.org/officeDocument/2006/relationships/image" Target="../media/image17.png"/><Relationship Id="rId4" Type="http://schemas.openxmlformats.org/officeDocument/2006/relationships/image" Target="../media/image19.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7.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37.png"/><Relationship Id="rId4" Type="http://schemas.openxmlformats.org/officeDocument/2006/relationships/image" Target="../media/image29.png"/><Relationship Id="rId5"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Option One">
  <p:cSld name="Title Slide: Option One">
    <p:spTree>
      <p:nvGrpSpPr>
        <p:cNvPr id="15" name="Shape 15"/>
        <p:cNvGrpSpPr/>
        <p:nvPr/>
      </p:nvGrpSpPr>
      <p:grpSpPr>
        <a:xfrm>
          <a:off x="0" y="0"/>
          <a:ext cx="0" cy="0"/>
          <a:chOff x="0" y="0"/>
          <a:chExt cx="0" cy="0"/>
        </a:xfrm>
      </p:grpSpPr>
      <p:pic>
        <p:nvPicPr>
          <p:cNvPr id="16" name="Google Shape;16;p2"/>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7" name="Google Shape;17;p2"/>
          <p:cNvSpPr/>
          <p:nvPr/>
        </p:nvSpPr>
        <p:spPr>
          <a:xfrm flipH="1" rot="7545941">
            <a:off x="8103438" y="3845595"/>
            <a:ext cx="5096603" cy="3824675"/>
          </a:xfrm>
          <a:custGeom>
            <a:rect b="b" l="l" r="r" t="t"/>
            <a:pathLst>
              <a:path extrusionOk="0" h="120000" w="120000">
                <a:moveTo>
                  <a:pt x="0" y="112318"/>
                </a:moveTo>
                <a:lnTo>
                  <a:pt x="59808" y="0"/>
                </a:lnTo>
                <a:lnTo>
                  <a:pt x="119999" y="57586"/>
                </a:lnTo>
                <a:lnTo>
                  <a:pt x="19391" y="120000"/>
                </a:lnTo>
                <a:lnTo>
                  <a:pt x="0" y="1123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18" name="Google Shape;18;p2"/>
          <p:cNvSpPr/>
          <p:nvPr/>
        </p:nvSpPr>
        <p:spPr>
          <a:xfrm>
            <a:off x="-6723" y="1129553"/>
            <a:ext cx="9540688" cy="5728447"/>
          </a:xfrm>
          <a:custGeom>
            <a:rect b="b" l="l" r="r" t="t"/>
            <a:pathLst>
              <a:path extrusionOk="0" h="120000" w="120000">
                <a:moveTo>
                  <a:pt x="84" y="120000"/>
                </a:moveTo>
                <a:lnTo>
                  <a:pt x="0" y="0"/>
                </a:lnTo>
                <a:lnTo>
                  <a:pt x="120000" y="120000"/>
                </a:lnTo>
                <a:lnTo>
                  <a:pt x="84" y="12000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19" name="Google Shape;19;p2"/>
          <p:cNvSpPr txBox="1"/>
          <p:nvPr>
            <p:ph type="title"/>
          </p:nvPr>
        </p:nvSpPr>
        <p:spPr>
          <a:xfrm>
            <a:off x="447174" y="5290554"/>
            <a:ext cx="5479874"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lt1"/>
              </a:buClr>
              <a:buSzPts val="3200"/>
              <a:buFont typeface="Helvetica Neue"/>
              <a:buNone/>
              <a:defRPr b="0" i="0" sz="3200" u="none" cap="none" strike="noStrike">
                <a:solidFill>
                  <a:schemeClr val="lt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p:nvPr>
            <p:ph idx="1" type="body"/>
          </p:nvPr>
        </p:nvSpPr>
        <p:spPr>
          <a:xfrm>
            <a:off x="447176" y="5834114"/>
            <a:ext cx="5479718"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6"/>
              </a:buClr>
              <a:buSzPts val="2400"/>
              <a:buFont typeface="Arial"/>
              <a:buNone/>
              <a:defRPr b="0" i="0" sz="2400" u="none" cap="none" strike="noStrike">
                <a:solidFill>
                  <a:schemeClr val="accent6"/>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21" name="Google Shape;21;p2"/>
          <p:cNvPicPr preferRelativeResize="0"/>
          <p:nvPr/>
        </p:nvPicPr>
        <p:blipFill rotWithShape="1">
          <a:blip r:embed="rId3">
            <a:alphaModFix/>
          </a:blip>
          <a:srcRect b="0" l="0" r="0" t="0"/>
          <a:stretch/>
        </p:blipFill>
        <p:spPr>
          <a:xfrm>
            <a:off x="10231193" y="6123008"/>
            <a:ext cx="1546600" cy="56045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ransition Slide: Option Two">
  <p:cSld name="Transition Slide: Option Two">
    <p:spTree>
      <p:nvGrpSpPr>
        <p:cNvPr id="88" name="Shape 88"/>
        <p:cNvGrpSpPr/>
        <p:nvPr/>
      </p:nvGrpSpPr>
      <p:grpSpPr>
        <a:xfrm>
          <a:off x="0" y="0"/>
          <a:ext cx="0" cy="0"/>
          <a:chOff x="0" y="0"/>
          <a:chExt cx="0" cy="0"/>
        </a:xfrm>
      </p:grpSpPr>
      <p:pic>
        <p:nvPicPr>
          <p:cNvPr id="89" name="Google Shape;89;p11"/>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90" name="Google Shape;90;p11"/>
          <p:cNvSpPr/>
          <p:nvPr/>
        </p:nvSpPr>
        <p:spPr>
          <a:xfrm flipH="1" rot="7545941">
            <a:off x="7576998" y="1388158"/>
            <a:ext cx="7443317" cy="5007696"/>
          </a:xfrm>
          <a:custGeom>
            <a:rect b="b" l="l" r="r" t="t"/>
            <a:pathLst>
              <a:path extrusionOk="0" h="120000" w="120000">
                <a:moveTo>
                  <a:pt x="0" y="62614"/>
                </a:moveTo>
                <a:lnTo>
                  <a:pt x="29400" y="0"/>
                </a:lnTo>
                <a:lnTo>
                  <a:pt x="120000" y="96718"/>
                </a:lnTo>
                <a:lnTo>
                  <a:pt x="109144" y="120000"/>
                </a:lnTo>
                <a:lnTo>
                  <a:pt x="0" y="6261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91" name="Google Shape;91;p11"/>
          <p:cNvSpPr/>
          <p:nvPr/>
        </p:nvSpPr>
        <p:spPr>
          <a:xfrm>
            <a:off x="-22765" y="-9436"/>
            <a:ext cx="5220408" cy="6867436"/>
          </a:xfrm>
          <a:custGeom>
            <a:rect b="b" l="l" r="r" t="t"/>
            <a:pathLst>
              <a:path extrusionOk="0" h="120000" w="120000">
                <a:moveTo>
                  <a:pt x="523" y="120000"/>
                </a:moveTo>
                <a:cubicBezTo>
                  <a:pt x="348" y="80000"/>
                  <a:pt x="174" y="39999"/>
                  <a:pt x="0" y="0"/>
                </a:cubicBezTo>
                <a:lnTo>
                  <a:pt x="120000" y="164"/>
                </a:lnTo>
                <a:lnTo>
                  <a:pt x="69594" y="120000"/>
                </a:lnTo>
                <a:lnTo>
                  <a:pt x="523" y="12000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92" name="Google Shape;92;p11"/>
          <p:cNvSpPr/>
          <p:nvPr/>
        </p:nvSpPr>
        <p:spPr>
          <a:xfrm>
            <a:off x="-22765" y="0"/>
            <a:ext cx="5220408" cy="6867436"/>
          </a:xfrm>
          <a:custGeom>
            <a:rect b="b" l="l" r="r" t="t"/>
            <a:pathLst>
              <a:path extrusionOk="0" h="120000" w="120000">
                <a:moveTo>
                  <a:pt x="523" y="120000"/>
                </a:moveTo>
                <a:cubicBezTo>
                  <a:pt x="348" y="80000"/>
                  <a:pt x="174" y="39999"/>
                  <a:pt x="0" y="0"/>
                </a:cubicBezTo>
                <a:lnTo>
                  <a:pt x="120000" y="164"/>
                </a:lnTo>
                <a:lnTo>
                  <a:pt x="69594" y="120000"/>
                </a:lnTo>
                <a:lnTo>
                  <a:pt x="523" y="120000"/>
                </a:lnTo>
                <a:close/>
              </a:path>
            </a:pathLst>
          </a:custGeom>
          <a:blipFill rotWithShape="1">
            <a:blip r:embed="rId3">
              <a:alphaModFix amt="15000"/>
            </a:blip>
            <a:stretch>
              <a:fillRect b="138"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93" name="Google Shape;93;p11"/>
          <p:cNvSpPr txBox="1"/>
          <p:nvPr>
            <p:ph type="title"/>
          </p:nvPr>
        </p:nvSpPr>
        <p:spPr>
          <a:xfrm>
            <a:off x="200152" y="381670"/>
            <a:ext cx="5479874"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lt1"/>
              </a:buClr>
              <a:buSzPts val="3200"/>
              <a:buFont typeface="Helvetica Neue"/>
              <a:buNone/>
              <a:defRPr b="0" i="0" sz="3200" u="none" cap="none" strike="noStrike">
                <a:solidFill>
                  <a:schemeClr val="lt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4" name="Google Shape;94;p11"/>
          <p:cNvSpPr txBox="1"/>
          <p:nvPr>
            <p:ph idx="1" type="body"/>
          </p:nvPr>
        </p:nvSpPr>
        <p:spPr>
          <a:xfrm>
            <a:off x="200154" y="925230"/>
            <a:ext cx="5479718"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6"/>
              </a:buClr>
              <a:buSzPts val="2400"/>
              <a:buFont typeface="Arial"/>
              <a:buNone/>
              <a:defRPr b="0" i="0" sz="2400" u="none" cap="none" strike="noStrike">
                <a:solidFill>
                  <a:schemeClr val="accent6"/>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95" name="Google Shape;95;p11"/>
          <p:cNvPicPr preferRelativeResize="0"/>
          <p:nvPr/>
        </p:nvPicPr>
        <p:blipFill rotWithShape="1">
          <a:blip r:embed="rId4">
            <a:alphaModFix/>
          </a:blip>
          <a:srcRect b="0" l="0" r="0" t="0"/>
          <a:stretch/>
        </p:blipFill>
        <p:spPr>
          <a:xfrm>
            <a:off x="457538" y="6344539"/>
            <a:ext cx="914005" cy="331214"/>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Quote">
    <p:spTree>
      <p:nvGrpSpPr>
        <p:cNvPr id="96" name="Shape 96"/>
        <p:cNvGrpSpPr/>
        <p:nvPr/>
      </p:nvGrpSpPr>
      <p:grpSpPr>
        <a:xfrm>
          <a:off x="0" y="0"/>
          <a:ext cx="0" cy="0"/>
          <a:chOff x="0" y="0"/>
          <a:chExt cx="0" cy="0"/>
        </a:xfrm>
      </p:grpSpPr>
      <p:sp>
        <p:nvSpPr>
          <p:cNvPr id="97" name="Google Shape;97;p12"/>
          <p:cNvSpPr/>
          <p:nvPr/>
        </p:nvSpPr>
        <p:spPr>
          <a:xfrm flipH="1" rot="7545941">
            <a:off x="904638" y="-1224313"/>
            <a:ext cx="12743996" cy="11021806"/>
          </a:xfrm>
          <a:custGeom>
            <a:rect b="b" l="l" r="r" t="t"/>
            <a:pathLst>
              <a:path extrusionOk="0" h="120000" w="120000">
                <a:moveTo>
                  <a:pt x="0" y="107918"/>
                </a:moveTo>
                <a:lnTo>
                  <a:pt x="67256" y="0"/>
                </a:lnTo>
                <a:lnTo>
                  <a:pt x="120000" y="43586"/>
                </a:lnTo>
                <a:lnTo>
                  <a:pt x="72404" y="120000"/>
                </a:lnTo>
                <a:lnTo>
                  <a:pt x="0" y="1079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pic>
        <p:nvPicPr>
          <p:cNvPr id="98" name="Google Shape;98;p12"/>
          <p:cNvPicPr preferRelativeResize="0"/>
          <p:nvPr/>
        </p:nvPicPr>
        <p:blipFill rotWithShape="1">
          <a:blip r:embed="rId2">
            <a:alphaModFix amt="3000"/>
          </a:blip>
          <a:srcRect b="24057" l="2989" r="2087" t="586"/>
          <a:stretch/>
        </p:blipFill>
        <p:spPr>
          <a:xfrm>
            <a:off x="-1" y="0"/>
            <a:ext cx="12192001" cy="6858000"/>
          </a:xfrm>
          <a:prstGeom prst="rect">
            <a:avLst/>
          </a:prstGeom>
          <a:noFill/>
          <a:ln>
            <a:noFill/>
          </a:ln>
        </p:spPr>
      </p:pic>
      <p:sp>
        <p:nvSpPr>
          <p:cNvPr id="99" name="Google Shape;99;p12"/>
          <p:cNvSpPr txBox="1"/>
          <p:nvPr>
            <p:ph type="title"/>
          </p:nvPr>
        </p:nvSpPr>
        <p:spPr>
          <a:xfrm>
            <a:off x="5419736" y="4045201"/>
            <a:ext cx="5479874" cy="613095"/>
          </a:xfrm>
          <a:prstGeom prst="rect">
            <a:avLst/>
          </a:prstGeom>
          <a:noFill/>
          <a:ln>
            <a:noFill/>
          </a:ln>
        </p:spPr>
        <p:txBody>
          <a:bodyPr anchorCtr="0" anchor="ctr" bIns="91425" lIns="91425" spcFirstLastPara="1" rIns="91425" wrap="square" tIns="91425"/>
          <a:lstStyle>
            <a:lvl1pPr lvl="0" marR="0" rtl="0" algn="ctr">
              <a:lnSpc>
                <a:spcPct val="90000"/>
              </a:lnSpc>
              <a:spcBef>
                <a:spcPts val="0"/>
              </a:spcBef>
              <a:spcAft>
                <a:spcPts val="0"/>
              </a:spcAft>
              <a:buClr>
                <a:schemeClr val="accent3"/>
              </a:buClr>
              <a:buSzPts val="1400"/>
              <a:buFont typeface="Helvetica Neue"/>
              <a:buNone/>
              <a:defRPr b="0" i="0" sz="1400" u="none" cap="none" strike="noStrike">
                <a:solidFill>
                  <a:schemeClr val="accent3"/>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0" name="Google Shape;100;p12"/>
          <p:cNvSpPr/>
          <p:nvPr/>
        </p:nvSpPr>
        <p:spPr>
          <a:xfrm rot="1707769">
            <a:off x="904204" y="3234133"/>
            <a:ext cx="4061053" cy="4919994"/>
          </a:xfrm>
          <a:custGeom>
            <a:rect b="b" l="l" r="r" t="t"/>
            <a:pathLst>
              <a:path extrusionOk="0" h="120000" w="120000">
                <a:moveTo>
                  <a:pt x="31" y="120000"/>
                </a:moveTo>
                <a:cubicBezTo>
                  <a:pt x="-192" y="63518"/>
                  <a:pt x="863" y="56481"/>
                  <a:pt x="639" y="0"/>
                </a:cubicBezTo>
                <a:lnTo>
                  <a:pt x="120000" y="66423"/>
                </a:lnTo>
                <a:lnTo>
                  <a:pt x="31" y="120000"/>
                </a:lnTo>
                <a:close/>
              </a:path>
            </a:pathLst>
          </a:custGeom>
          <a:gradFill>
            <a:gsLst>
              <a:gs pos="0">
                <a:srgbClr val="61932F"/>
              </a:gs>
              <a:gs pos="100000">
                <a:schemeClr val="accent3"/>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01" name="Google Shape;101;p12"/>
          <p:cNvSpPr txBox="1"/>
          <p:nvPr>
            <p:ph idx="1" type="body"/>
          </p:nvPr>
        </p:nvSpPr>
        <p:spPr>
          <a:xfrm>
            <a:off x="5419736" y="2849177"/>
            <a:ext cx="5431739" cy="1196024"/>
          </a:xfrm>
          <a:prstGeom prst="rect">
            <a:avLst/>
          </a:prstGeom>
          <a:noFill/>
          <a:ln>
            <a:noFill/>
          </a:ln>
        </p:spPr>
        <p:txBody>
          <a:bodyPr anchorCtr="0" anchor="t" bIns="91425" lIns="91425" spcFirstLastPara="1" rIns="91425" wrap="square" tIns="91425"/>
          <a:lstStyle>
            <a:lvl1pPr indent="-228600" lvl="0" marL="457200" marR="0" rtl="0" algn="ctr">
              <a:lnSpc>
                <a:spcPct val="90000"/>
              </a:lnSpc>
              <a:spcBef>
                <a:spcPts val="1000"/>
              </a:spcBef>
              <a:spcAft>
                <a:spcPts val="0"/>
              </a:spcAft>
              <a:buClr>
                <a:schemeClr val="lt1"/>
              </a:buClr>
              <a:buSzPts val="1600"/>
              <a:buFont typeface="Arial"/>
              <a:buNone/>
              <a:defRPr b="0" i="0" sz="1600" u="none" cap="none" strike="noStrike">
                <a:solidFill>
                  <a:schemeClr val="lt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02" name="Google Shape;102;p12"/>
          <p:cNvSpPr/>
          <p:nvPr/>
        </p:nvSpPr>
        <p:spPr>
          <a:xfrm>
            <a:off x="-22765" y="-89210"/>
            <a:ext cx="5670112" cy="6947210"/>
          </a:xfrm>
          <a:custGeom>
            <a:rect b="b" l="l" r="r" t="t"/>
            <a:pathLst>
              <a:path extrusionOk="0" h="120000" w="120000">
                <a:moveTo>
                  <a:pt x="481" y="120000"/>
                </a:moveTo>
                <a:cubicBezTo>
                  <a:pt x="321" y="80000"/>
                  <a:pt x="160" y="39999"/>
                  <a:pt x="0" y="0"/>
                </a:cubicBezTo>
                <a:lnTo>
                  <a:pt x="120000" y="426"/>
                </a:lnTo>
                <a:lnTo>
                  <a:pt x="481" y="120000"/>
                </a:lnTo>
                <a:close/>
              </a:path>
            </a:pathLst>
          </a:custGeom>
          <a:gradFill>
            <a:gsLst>
              <a:gs pos="0">
                <a:schemeClr val="accent5"/>
              </a:gs>
              <a:gs pos="100000">
                <a:srgbClr val="FBBA16"/>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03" name="Google Shape;103;p12"/>
          <p:cNvSpPr txBox="1"/>
          <p:nvPr/>
        </p:nvSpPr>
        <p:spPr>
          <a:xfrm>
            <a:off x="4377152" y="2009319"/>
            <a:ext cx="1918744" cy="317009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0000">
                <a:solidFill>
                  <a:schemeClr val="lt1"/>
                </a:solidFill>
                <a:latin typeface="Helvetica Neue"/>
                <a:ea typeface="Helvetica Neue"/>
                <a:cs typeface="Helvetica Neue"/>
                <a:sym typeface="Helvetica Neue"/>
              </a:rPr>
              <a:t>“</a:t>
            </a:r>
            <a:endParaRPr/>
          </a:p>
        </p:txBody>
      </p:sp>
      <p:sp>
        <p:nvSpPr>
          <p:cNvPr id="104" name="Google Shape;104;p12"/>
          <p:cNvSpPr txBox="1"/>
          <p:nvPr/>
        </p:nvSpPr>
        <p:spPr>
          <a:xfrm rot="10800000">
            <a:off x="9644629" y="2009320"/>
            <a:ext cx="1918744" cy="317009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0000">
                <a:solidFill>
                  <a:schemeClr val="lt1"/>
                </a:solidFill>
                <a:latin typeface="Helvetica Neue"/>
                <a:ea typeface="Helvetica Neue"/>
                <a:cs typeface="Helvetica Neue"/>
                <a:sym typeface="Helvetica Neue"/>
              </a:rPr>
              <a:t>“</a:t>
            </a:r>
            <a:endParaRPr/>
          </a:p>
        </p:txBody>
      </p:sp>
      <p:sp>
        <p:nvSpPr>
          <p:cNvPr id="105" name="Google Shape;105;p12"/>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chemeClr val="lt1"/>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6" name="Google Shape;106;p12"/>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pic>
        <p:nvPicPr>
          <p:cNvPr id="107" name="Google Shape;107;p12"/>
          <p:cNvPicPr preferRelativeResize="0"/>
          <p:nvPr/>
        </p:nvPicPr>
        <p:blipFill rotWithShape="1">
          <a:blip r:embed="rId3">
            <a:alphaModFix/>
          </a:blip>
          <a:srcRect b="0" l="0" r="0" t="0"/>
          <a:stretch/>
        </p:blipFill>
        <p:spPr>
          <a:xfrm>
            <a:off x="457538" y="6344539"/>
            <a:ext cx="914005" cy="331214"/>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itle: Angle">
  <p:cSld name="Title and Subitle: Angle">
    <p:spTree>
      <p:nvGrpSpPr>
        <p:cNvPr id="108" name="Shape 108"/>
        <p:cNvGrpSpPr/>
        <p:nvPr/>
      </p:nvGrpSpPr>
      <p:grpSpPr>
        <a:xfrm>
          <a:off x="0" y="0"/>
          <a:ext cx="0" cy="0"/>
          <a:chOff x="0" y="0"/>
          <a:chExt cx="0" cy="0"/>
        </a:xfrm>
      </p:grpSpPr>
      <p:sp>
        <p:nvSpPr>
          <p:cNvPr id="109" name="Google Shape;109;p13"/>
          <p:cNvSpPr/>
          <p:nvPr/>
        </p:nvSpPr>
        <p:spPr>
          <a:xfrm flipH="1" rot="10800000">
            <a:off x="-79512" y="0"/>
            <a:ext cx="12271511" cy="6947210"/>
          </a:xfrm>
          <a:custGeom>
            <a:rect b="b" l="l" r="r" t="t"/>
            <a:pathLst>
              <a:path extrusionOk="0" h="120000" w="120000">
                <a:moveTo>
                  <a:pt x="223" y="120000"/>
                </a:moveTo>
                <a:cubicBezTo>
                  <a:pt x="148" y="80000"/>
                  <a:pt x="74" y="39999"/>
                  <a:pt x="0" y="0"/>
                </a:cubicBezTo>
                <a:lnTo>
                  <a:pt x="120000" y="1456"/>
                </a:lnTo>
                <a:lnTo>
                  <a:pt x="223" y="120000"/>
                </a:lnTo>
                <a:close/>
              </a:path>
            </a:pathLst>
          </a:custGeom>
          <a:solidFill>
            <a:srgbClr val="F2F3F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10" name="Google Shape;110;p13"/>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1" name="Google Shape;111;p13"/>
          <p:cNvSpPr txBox="1"/>
          <p:nvPr>
            <p:ph idx="1"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2" name="Google Shape;112;p13"/>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dk1"/>
                </a:solidFill>
                <a:latin typeface="Helvetica Neue"/>
                <a:ea typeface="Helvetica Neue"/>
                <a:cs typeface="Helvetica Neue"/>
                <a:sym typeface="Helvetica Neue"/>
              </a:defRPr>
            </a:lvl1pPr>
            <a:lvl2pPr indent="0" lvl="1" marL="0" marR="0" rtl="0" algn="r">
              <a:spcBef>
                <a:spcPts val="0"/>
              </a:spcBef>
              <a:buNone/>
              <a:defRPr b="0" i="0" sz="800">
                <a:solidFill>
                  <a:schemeClr val="dk1"/>
                </a:solidFill>
                <a:latin typeface="Helvetica Neue"/>
                <a:ea typeface="Helvetica Neue"/>
                <a:cs typeface="Helvetica Neue"/>
                <a:sym typeface="Helvetica Neue"/>
              </a:defRPr>
            </a:lvl2pPr>
            <a:lvl3pPr indent="0" lvl="2" marL="0" marR="0" rtl="0" algn="r">
              <a:spcBef>
                <a:spcPts val="0"/>
              </a:spcBef>
              <a:buNone/>
              <a:defRPr b="0" i="0" sz="800">
                <a:solidFill>
                  <a:schemeClr val="dk1"/>
                </a:solidFill>
                <a:latin typeface="Helvetica Neue"/>
                <a:ea typeface="Helvetica Neue"/>
                <a:cs typeface="Helvetica Neue"/>
                <a:sym typeface="Helvetica Neue"/>
              </a:defRPr>
            </a:lvl3pPr>
            <a:lvl4pPr indent="0" lvl="3" marL="0" marR="0" rtl="0" algn="r">
              <a:spcBef>
                <a:spcPts val="0"/>
              </a:spcBef>
              <a:buNone/>
              <a:defRPr b="0" i="0" sz="800">
                <a:solidFill>
                  <a:schemeClr val="dk1"/>
                </a:solidFill>
                <a:latin typeface="Helvetica Neue"/>
                <a:ea typeface="Helvetica Neue"/>
                <a:cs typeface="Helvetica Neue"/>
                <a:sym typeface="Helvetica Neue"/>
              </a:defRPr>
            </a:lvl4pPr>
            <a:lvl5pPr indent="0" lvl="4" marL="0" marR="0" rtl="0" algn="r">
              <a:spcBef>
                <a:spcPts val="0"/>
              </a:spcBef>
              <a:buNone/>
              <a:defRPr b="0" i="0" sz="800">
                <a:solidFill>
                  <a:schemeClr val="dk1"/>
                </a:solidFill>
                <a:latin typeface="Helvetica Neue"/>
                <a:ea typeface="Helvetica Neue"/>
                <a:cs typeface="Helvetica Neue"/>
                <a:sym typeface="Helvetica Neue"/>
              </a:defRPr>
            </a:lvl5pPr>
            <a:lvl6pPr indent="0" lvl="5" marL="0" marR="0" rtl="0" algn="r">
              <a:spcBef>
                <a:spcPts val="0"/>
              </a:spcBef>
              <a:buNone/>
              <a:defRPr b="0" i="0" sz="800">
                <a:solidFill>
                  <a:schemeClr val="dk1"/>
                </a:solidFill>
                <a:latin typeface="Helvetica Neue"/>
                <a:ea typeface="Helvetica Neue"/>
                <a:cs typeface="Helvetica Neue"/>
                <a:sym typeface="Helvetica Neue"/>
              </a:defRPr>
            </a:lvl6pPr>
            <a:lvl7pPr indent="0" lvl="6" marL="0" marR="0" rtl="0" algn="r">
              <a:spcBef>
                <a:spcPts val="0"/>
              </a:spcBef>
              <a:buNone/>
              <a:defRPr b="0" i="0" sz="800">
                <a:solidFill>
                  <a:schemeClr val="dk1"/>
                </a:solidFill>
                <a:latin typeface="Helvetica Neue"/>
                <a:ea typeface="Helvetica Neue"/>
                <a:cs typeface="Helvetica Neue"/>
                <a:sym typeface="Helvetica Neue"/>
              </a:defRPr>
            </a:lvl7pPr>
            <a:lvl8pPr indent="0" lvl="7" marL="0" marR="0" rtl="0" algn="r">
              <a:spcBef>
                <a:spcPts val="0"/>
              </a:spcBef>
              <a:buNone/>
              <a:defRPr b="0" i="0" sz="800">
                <a:solidFill>
                  <a:schemeClr val="dk1"/>
                </a:solidFill>
                <a:latin typeface="Helvetica Neue"/>
                <a:ea typeface="Helvetica Neue"/>
                <a:cs typeface="Helvetica Neue"/>
                <a:sym typeface="Helvetica Neue"/>
              </a:defRPr>
            </a:lvl8pPr>
            <a:lvl9pPr indent="0" lvl="8" marL="0" marR="0" rtl="0" algn="r">
              <a:spcBef>
                <a:spcPts val="0"/>
              </a:spcBef>
              <a:buNone/>
              <a:defRPr b="0" i="0" sz="800">
                <a:solidFill>
                  <a:schemeClr val="dk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
        <p:nvSpPr>
          <p:cNvPr id="113" name="Google Shape;113;p13"/>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B8D90"/>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pic>
        <p:nvPicPr>
          <p:cNvPr id="114" name="Google Shape;114;p13"/>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Angle">
  <p:cSld name="Blank: Angle">
    <p:spTree>
      <p:nvGrpSpPr>
        <p:cNvPr id="115" name="Shape 115"/>
        <p:cNvGrpSpPr/>
        <p:nvPr/>
      </p:nvGrpSpPr>
      <p:grpSpPr>
        <a:xfrm>
          <a:off x="0" y="0"/>
          <a:ext cx="0" cy="0"/>
          <a:chOff x="0" y="0"/>
          <a:chExt cx="0" cy="0"/>
        </a:xfrm>
      </p:grpSpPr>
      <p:sp>
        <p:nvSpPr>
          <p:cNvPr id="116" name="Google Shape;116;p14"/>
          <p:cNvSpPr/>
          <p:nvPr/>
        </p:nvSpPr>
        <p:spPr>
          <a:xfrm rot="10800000">
            <a:off x="-46297" y="-28389"/>
            <a:ext cx="12261387" cy="6912486"/>
          </a:xfrm>
          <a:custGeom>
            <a:rect b="b" l="l" r="r" t="t"/>
            <a:pathLst>
              <a:path extrusionOk="0" h="120000" w="120000">
                <a:moveTo>
                  <a:pt x="222" y="120000"/>
                </a:moveTo>
                <a:cubicBezTo>
                  <a:pt x="148" y="79799"/>
                  <a:pt x="74" y="40200"/>
                  <a:pt x="0" y="0"/>
                </a:cubicBezTo>
                <a:lnTo>
                  <a:pt x="120000" y="258"/>
                </a:lnTo>
                <a:lnTo>
                  <a:pt x="119433" y="6179"/>
                </a:lnTo>
                <a:lnTo>
                  <a:pt x="222" y="120000"/>
                </a:lnTo>
                <a:close/>
              </a:path>
            </a:pathLst>
          </a:custGeom>
          <a:solidFill>
            <a:srgbClr val="F2F3F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pic>
        <p:nvPicPr>
          <p:cNvPr id="117" name="Google Shape;117;p14"/>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118" name="Google Shape;118;p14"/>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B8D90"/>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19" name="Google Shape;119;p14"/>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dk1"/>
                </a:solidFill>
                <a:latin typeface="Helvetica Neue"/>
                <a:ea typeface="Helvetica Neue"/>
                <a:cs typeface="Helvetica Neue"/>
                <a:sym typeface="Helvetica Neue"/>
              </a:defRPr>
            </a:lvl1pPr>
            <a:lvl2pPr indent="0" lvl="1" marL="0" marR="0" rtl="0" algn="r">
              <a:spcBef>
                <a:spcPts val="0"/>
              </a:spcBef>
              <a:buNone/>
              <a:defRPr b="0" i="0" sz="800">
                <a:solidFill>
                  <a:schemeClr val="dk1"/>
                </a:solidFill>
                <a:latin typeface="Helvetica Neue"/>
                <a:ea typeface="Helvetica Neue"/>
                <a:cs typeface="Helvetica Neue"/>
                <a:sym typeface="Helvetica Neue"/>
              </a:defRPr>
            </a:lvl2pPr>
            <a:lvl3pPr indent="0" lvl="2" marL="0" marR="0" rtl="0" algn="r">
              <a:spcBef>
                <a:spcPts val="0"/>
              </a:spcBef>
              <a:buNone/>
              <a:defRPr b="0" i="0" sz="800">
                <a:solidFill>
                  <a:schemeClr val="dk1"/>
                </a:solidFill>
                <a:latin typeface="Helvetica Neue"/>
                <a:ea typeface="Helvetica Neue"/>
                <a:cs typeface="Helvetica Neue"/>
                <a:sym typeface="Helvetica Neue"/>
              </a:defRPr>
            </a:lvl3pPr>
            <a:lvl4pPr indent="0" lvl="3" marL="0" marR="0" rtl="0" algn="r">
              <a:spcBef>
                <a:spcPts val="0"/>
              </a:spcBef>
              <a:buNone/>
              <a:defRPr b="0" i="0" sz="800">
                <a:solidFill>
                  <a:schemeClr val="dk1"/>
                </a:solidFill>
                <a:latin typeface="Helvetica Neue"/>
                <a:ea typeface="Helvetica Neue"/>
                <a:cs typeface="Helvetica Neue"/>
                <a:sym typeface="Helvetica Neue"/>
              </a:defRPr>
            </a:lvl4pPr>
            <a:lvl5pPr indent="0" lvl="4" marL="0" marR="0" rtl="0" algn="r">
              <a:spcBef>
                <a:spcPts val="0"/>
              </a:spcBef>
              <a:buNone/>
              <a:defRPr b="0" i="0" sz="800">
                <a:solidFill>
                  <a:schemeClr val="dk1"/>
                </a:solidFill>
                <a:latin typeface="Helvetica Neue"/>
                <a:ea typeface="Helvetica Neue"/>
                <a:cs typeface="Helvetica Neue"/>
                <a:sym typeface="Helvetica Neue"/>
              </a:defRPr>
            </a:lvl5pPr>
            <a:lvl6pPr indent="0" lvl="5" marL="0" marR="0" rtl="0" algn="r">
              <a:spcBef>
                <a:spcPts val="0"/>
              </a:spcBef>
              <a:buNone/>
              <a:defRPr b="0" i="0" sz="800">
                <a:solidFill>
                  <a:schemeClr val="dk1"/>
                </a:solidFill>
                <a:latin typeface="Helvetica Neue"/>
                <a:ea typeface="Helvetica Neue"/>
                <a:cs typeface="Helvetica Neue"/>
                <a:sym typeface="Helvetica Neue"/>
              </a:defRPr>
            </a:lvl6pPr>
            <a:lvl7pPr indent="0" lvl="6" marL="0" marR="0" rtl="0" algn="r">
              <a:spcBef>
                <a:spcPts val="0"/>
              </a:spcBef>
              <a:buNone/>
              <a:defRPr b="0" i="0" sz="800">
                <a:solidFill>
                  <a:schemeClr val="dk1"/>
                </a:solidFill>
                <a:latin typeface="Helvetica Neue"/>
                <a:ea typeface="Helvetica Neue"/>
                <a:cs typeface="Helvetica Neue"/>
                <a:sym typeface="Helvetica Neue"/>
              </a:defRPr>
            </a:lvl7pPr>
            <a:lvl8pPr indent="0" lvl="7" marL="0" marR="0" rtl="0" algn="r">
              <a:spcBef>
                <a:spcPts val="0"/>
              </a:spcBef>
              <a:buNone/>
              <a:defRPr b="0" i="0" sz="800">
                <a:solidFill>
                  <a:schemeClr val="dk1"/>
                </a:solidFill>
                <a:latin typeface="Helvetica Neue"/>
                <a:ea typeface="Helvetica Neue"/>
                <a:cs typeface="Helvetica Neue"/>
                <a:sym typeface="Helvetica Neue"/>
              </a:defRPr>
            </a:lvl8pPr>
            <a:lvl9pPr indent="0" lvl="8" marL="0" marR="0" rtl="0" algn="r">
              <a:spcBef>
                <a:spcPts val="0"/>
              </a:spcBef>
              <a:buNone/>
              <a:defRPr b="0" i="0" sz="800">
                <a:solidFill>
                  <a:schemeClr val="dk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ngle Column: Green">
  <p:cSld name="Single Column: Green">
    <p:spTree>
      <p:nvGrpSpPr>
        <p:cNvPr id="120" name="Shape 120"/>
        <p:cNvGrpSpPr/>
        <p:nvPr/>
      </p:nvGrpSpPr>
      <p:grpSpPr>
        <a:xfrm>
          <a:off x="0" y="0"/>
          <a:ext cx="0" cy="0"/>
          <a:chOff x="0" y="0"/>
          <a:chExt cx="0" cy="0"/>
        </a:xfrm>
      </p:grpSpPr>
      <p:sp>
        <p:nvSpPr>
          <p:cNvPr id="121" name="Google Shape;121;p15"/>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22" name="Google Shape;122;p15"/>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3" name="Google Shape;123;p15"/>
          <p:cNvSpPr txBox="1"/>
          <p:nvPr>
            <p:ph idx="1" type="body"/>
          </p:nvPr>
        </p:nvSpPr>
        <p:spPr>
          <a:xfrm>
            <a:off x="495300" y="1627505"/>
            <a:ext cx="11155680"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4" name="Google Shape;124;p15"/>
          <p:cNvSpPr txBox="1"/>
          <p:nvPr>
            <p:ph idx="2"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25" name="Google Shape;125;p15"/>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126" name="Google Shape;126;p15"/>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27" name="Google Shape;127;p15"/>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 Green">
  <p:cSld name="Two Column: Green">
    <p:spTree>
      <p:nvGrpSpPr>
        <p:cNvPr id="128" name="Shape 128"/>
        <p:cNvGrpSpPr/>
        <p:nvPr/>
      </p:nvGrpSpPr>
      <p:grpSpPr>
        <a:xfrm>
          <a:off x="0" y="0"/>
          <a:ext cx="0" cy="0"/>
          <a:chOff x="0" y="0"/>
          <a:chExt cx="0" cy="0"/>
        </a:xfrm>
      </p:grpSpPr>
      <p:sp>
        <p:nvSpPr>
          <p:cNvPr id="129" name="Google Shape;129;p16"/>
          <p:cNvSpPr txBox="1"/>
          <p:nvPr>
            <p:ph idx="1" type="body"/>
          </p:nvPr>
        </p:nvSpPr>
        <p:spPr>
          <a:xfrm>
            <a:off x="495301" y="1627505"/>
            <a:ext cx="5431739"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30" name="Google Shape;130;p16"/>
          <p:cNvSpPr txBox="1"/>
          <p:nvPr>
            <p:ph idx="2" type="body"/>
          </p:nvPr>
        </p:nvSpPr>
        <p:spPr>
          <a:xfrm>
            <a:off x="6218925" y="1627505"/>
            <a:ext cx="5431739"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31" name="Google Shape;131;p16"/>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2" name="Google Shape;132;p16"/>
          <p:cNvSpPr txBox="1"/>
          <p:nvPr>
            <p:ph idx="3"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33" name="Google Shape;133;p16"/>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cxnSp>
        <p:nvCxnSpPr>
          <p:cNvPr id="134" name="Google Shape;134;p16"/>
          <p:cNvCxnSpPr/>
          <p:nvPr/>
        </p:nvCxnSpPr>
        <p:spPr>
          <a:xfrm rot="10800000">
            <a:off x="6080234" y="1552904"/>
            <a:ext cx="0" cy="4619296"/>
          </a:xfrm>
          <a:prstGeom prst="straightConnector1">
            <a:avLst/>
          </a:prstGeom>
          <a:noFill/>
          <a:ln cap="flat" cmpd="sng" w="9525">
            <a:solidFill>
              <a:schemeClr val="lt2"/>
            </a:solidFill>
            <a:prstDash val="solid"/>
            <a:miter lim="800000"/>
            <a:headEnd len="sm" w="sm" type="none"/>
            <a:tailEnd len="sm" w="sm" type="none"/>
          </a:ln>
        </p:spPr>
      </p:cxnSp>
      <p:sp>
        <p:nvSpPr>
          <p:cNvPr id="135" name="Google Shape;135;p16"/>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36" name="Google Shape;136;p16"/>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7" name="Google Shape;137;p16"/>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debar: Green">
  <p:cSld name="Sidebar: Green">
    <p:spTree>
      <p:nvGrpSpPr>
        <p:cNvPr id="138" name="Shape 138"/>
        <p:cNvGrpSpPr/>
        <p:nvPr/>
      </p:nvGrpSpPr>
      <p:grpSpPr>
        <a:xfrm>
          <a:off x="0" y="0"/>
          <a:ext cx="0" cy="0"/>
          <a:chOff x="0" y="0"/>
          <a:chExt cx="0" cy="0"/>
        </a:xfrm>
      </p:grpSpPr>
      <p:sp>
        <p:nvSpPr>
          <p:cNvPr id="139" name="Google Shape;139;p17"/>
          <p:cNvSpPr/>
          <p:nvPr/>
        </p:nvSpPr>
        <p:spPr>
          <a:xfrm>
            <a:off x="7786688" y="1576"/>
            <a:ext cx="4405312" cy="6858000"/>
          </a:xfrm>
          <a:prstGeom prst="rect">
            <a:avLst/>
          </a:prstGeom>
          <a:solidFill>
            <a:srgbClr val="F2F3F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40" name="Google Shape;140;p17"/>
          <p:cNvSpPr txBox="1"/>
          <p:nvPr>
            <p:ph idx="1" type="body"/>
          </p:nvPr>
        </p:nvSpPr>
        <p:spPr>
          <a:xfrm>
            <a:off x="495300" y="1627505"/>
            <a:ext cx="6807200"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41" name="Google Shape;141;p17"/>
          <p:cNvSpPr txBox="1"/>
          <p:nvPr>
            <p:ph type="title"/>
          </p:nvPr>
        </p:nvSpPr>
        <p:spPr>
          <a:xfrm>
            <a:off x="495300" y="317501"/>
            <a:ext cx="680720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42" name="Google Shape;142;p17"/>
          <p:cNvSpPr txBox="1"/>
          <p:nvPr>
            <p:ph idx="2" type="body"/>
          </p:nvPr>
        </p:nvSpPr>
        <p:spPr>
          <a:xfrm>
            <a:off x="495301" y="861061"/>
            <a:ext cx="6807007"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43" name="Google Shape;143;p17"/>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144" name="Google Shape;144;p17"/>
          <p:cNvSpPr txBox="1"/>
          <p:nvPr>
            <p:ph idx="3" type="body"/>
          </p:nvPr>
        </p:nvSpPr>
        <p:spPr>
          <a:xfrm>
            <a:off x="8358188" y="473075"/>
            <a:ext cx="3292475" cy="693738"/>
          </a:xfrm>
          <a:prstGeom prst="rect">
            <a:avLst/>
          </a:prstGeom>
          <a:noFill/>
          <a:ln>
            <a:noFill/>
          </a:ln>
        </p:spPr>
        <p:txBody>
          <a:bodyPr anchorCtr="0" anchor="ctr" bIns="91425" lIns="91425" spcFirstLastPara="1" rIns="91425" wrap="square" tIns="91425"/>
          <a:lstStyle>
            <a:lvl1pPr indent="-228600" lvl="0" marL="45720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45" name="Google Shape;145;p17"/>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46" name="Google Shape;146;p17"/>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7" name="Google Shape;147;p17"/>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
        <p:nvSpPr>
          <p:cNvPr id="148" name="Google Shape;148;p17"/>
          <p:cNvSpPr txBox="1"/>
          <p:nvPr>
            <p:ph idx="4" type="body"/>
          </p:nvPr>
        </p:nvSpPr>
        <p:spPr>
          <a:xfrm>
            <a:off x="8358188" y="1627188"/>
            <a:ext cx="3292475" cy="4351337"/>
          </a:xfrm>
          <a:prstGeom prst="rect">
            <a:avLst/>
          </a:prstGeom>
          <a:noFill/>
          <a:ln>
            <a:noFill/>
          </a:ln>
        </p:spPr>
        <p:txBody>
          <a:bodyPr anchorCtr="0" anchor="t" bIns="91425" lIns="91425" spcFirstLastPara="1" rIns="91425" wrap="square" tIns="91425"/>
          <a:lstStyle>
            <a:lvl1pPr indent="-330200" lvl="0" marL="457200" marR="0" rtl="0" algn="l">
              <a:lnSpc>
                <a:spcPct val="90000"/>
              </a:lnSpc>
              <a:spcBef>
                <a:spcPts val="10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Green">
  <p:cSld name="Title and Subtitle: Green">
    <p:spTree>
      <p:nvGrpSpPr>
        <p:cNvPr id="149" name="Shape 149"/>
        <p:cNvGrpSpPr/>
        <p:nvPr/>
      </p:nvGrpSpPr>
      <p:grpSpPr>
        <a:xfrm>
          <a:off x="0" y="0"/>
          <a:ext cx="0" cy="0"/>
          <a:chOff x="0" y="0"/>
          <a:chExt cx="0" cy="0"/>
        </a:xfrm>
      </p:grpSpPr>
      <p:sp>
        <p:nvSpPr>
          <p:cNvPr id="150" name="Google Shape;150;p18"/>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51" name="Google Shape;151;p18"/>
          <p:cNvSpPr txBox="1"/>
          <p:nvPr>
            <p:ph idx="1"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52" name="Google Shape;152;p18"/>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153" name="Google Shape;153;p18"/>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54" name="Google Shape;154;p18"/>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5" name="Google Shape;155;p18"/>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ngle Column: Blue">
  <p:cSld name="Single Column: Blue">
    <p:spTree>
      <p:nvGrpSpPr>
        <p:cNvPr id="156" name="Shape 156"/>
        <p:cNvGrpSpPr/>
        <p:nvPr/>
      </p:nvGrpSpPr>
      <p:grpSpPr>
        <a:xfrm>
          <a:off x="0" y="0"/>
          <a:ext cx="0" cy="0"/>
          <a:chOff x="0" y="0"/>
          <a:chExt cx="0" cy="0"/>
        </a:xfrm>
      </p:grpSpPr>
      <p:sp>
        <p:nvSpPr>
          <p:cNvPr id="157" name="Google Shape;157;p19"/>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accent2"/>
              </a:solidFill>
              <a:latin typeface="Helvetica Neue"/>
              <a:ea typeface="Helvetica Neue"/>
              <a:cs typeface="Helvetica Neue"/>
              <a:sym typeface="Helvetica Neue"/>
            </a:endParaRPr>
          </a:p>
        </p:txBody>
      </p:sp>
      <p:sp>
        <p:nvSpPr>
          <p:cNvPr id="158" name="Google Shape;158;p19"/>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59" name="Google Shape;159;p19"/>
          <p:cNvSpPr txBox="1"/>
          <p:nvPr>
            <p:ph idx="1" type="body"/>
          </p:nvPr>
        </p:nvSpPr>
        <p:spPr>
          <a:xfrm>
            <a:off x="495300" y="1627505"/>
            <a:ext cx="11155680"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0" name="Google Shape;160;p19"/>
          <p:cNvSpPr txBox="1"/>
          <p:nvPr>
            <p:ph idx="2"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61" name="Google Shape;161;p19"/>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162" name="Google Shape;162;p19"/>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3" name="Google Shape;163;p19"/>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 Blue">
  <p:cSld name="Two Column: Blue">
    <p:spTree>
      <p:nvGrpSpPr>
        <p:cNvPr id="164" name="Shape 164"/>
        <p:cNvGrpSpPr/>
        <p:nvPr/>
      </p:nvGrpSpPr>
      <p:grpSpPr>
        <a:xfrm>
          <a:off x="0" y="0"/>
          <a:ext cx="0" cy="0"/>
          <a:chOff x="0" y="0"/>
          <a:chExt cx="0" cy="0"/>
        </a:xfrm>
      </p:grpSpPr>
      <p:sp>
        <p:nvSpPr>
          <p:cNvPr id="165" name="Google Shape;165;p20"/>
          <p:cNvSpPr txBox="1"/>
          <p:nvPr>
            <p:ph idx="1" type="body"/>
          </p:nvPr>
        </p:nvSpPr>
        <p:spPr>
          <a:xfrm>
            <a:off x="495301" y="1627505"/>
            <a:ext cx="5431739"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6" name="Google Shape;166;p20"/>
          <p:cNvSpPr txBox="1"/>
          <p:nvPr>
            <p:ph idx="2" type="body"/>
          </p:nvPr>
        </p:nvSpPr>
        <p:spPr>
          <a:xfrm>
            <a:off x="6218925" y="1627505"/>
            <a:ext cx="5431739"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67" name="Google Shape;167;p20"/>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68" name="Google Shape;168;p20"/>
          <p:cNvSpPr txBox="1"/>
          <p:nvPr>
            <p:ph idx="3"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69" name="Google Shape;169;p20"/>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cxnSp>
        <p:nvCxnSpPr>
          <p:cNvPr id="170" name="Google Shape;170;p20"/>
          <p:cNvCxnSpPr/>
          <p:nvPr/>
        </p:nvCxnSpPr>
        <p:spPr>
          <a:xfrm rot="10800000">
            <a:off x="6080234" y="1552904"/>
            <a:ext cx="0" cy="4619296"/>
          </a:xfrm>
          <a:prstGeom prst="straightConnector1">
            <a:avLst/>
          </a:prstGeom>
          <a:noFill/>
          <a:ln cap="flat" cmpd="sng" w="9525">
            <a:solidFill>
              <a:schemeClr val="lt2"/>
            </a:solidFill>
            <a:prstDash val="solid"/>
            <a:miter lim="800000"/>
            <a:headEnd len="sm" w="sm" type="none"/>
            <a:tailEnd len="sm" w="sm" type="none"/>
          </a:ln>
        </p:spPr>
      </p:cxnSp>
      <p:sp>
        <p:nvSpPr>
          <p:cNvPr id="171" name="Google Shape;171;p20"/>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72" name="Google Shape;172;p20"/>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73" name="Google Shape;173;p20"/>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Option 2">
  <p:cSld name="Title Slide: Option 2">
    <p:spTree>
      <p:nvGrpSpPr>
        <p:cNvPr id="22" name="Shape 22"/>
        <p:cNvGrpSpPr/>
        <p:nvPr/>
      </p:nvGrpSpPr>
      <p:grpSpPr>
        <a:xfrm>
          <a:off x="0" y="0"/>
          <a:ext cx="0" cy="0"/>
          <a:chOff x="0" y="0"/>
          <a:chExt cx="0" cy="0"/>
        </a:xfrm>
      </p:grpSpPr>
      <p:pic>
        <p:nvPicPr>
          <p:cNvPr id="23" name="Google Shape;23;p3"/>
          <p:cNvPicPr preferRelativeResize="0"/>
          <p:nvPr/>
        </p:nvPicPr>
        <p:blipFill rotWithShape="1">
          <a:blip r:embed="rId2">
            <a:alphaModFix/>
          </a:blip>
          <a:srcRect b="0" l="0" r="0" t="0"/>
          <a:stretch/>
        </p:blipFill>
        <p:spPr>
          <a:xfrm>
            <a:off x="14790" y="-825"/>
            <a:ext cx="12193467" cy="6858825"/>
          </a:xfrm>
          <a:prstGeom prst="rect">
            <a:avLst/>
          </a:prstGeom>
          <a:noFill/>
          <a:ln>
            <a:noFill/>
          </a:ln>
        </p:spPr>
      </p:pic>
      <p:sp>
        <p:nvSpPr>
          <p:cNvPr id="24" name="Google Shape;24;p3"/>
          <p:cNvSpPr/>
          <p:nvPr/>
        </p:nvSpPr>
        <p:spPr>
          <a:xfrm rot="-5400000">
            <a:off x="7890826" y="2612559"/>
            <a:ext cx="4719198" cy="3919728"/>
          </a:xfrm>
          <a:custGeom>
            <a:rect b="b" l="l" r="r" t="t"/>
            <a:pathLst>
              <a:path extrusionOk="0" h="120000" w="120000">
                <a:moveTo>
                  <a:pt x="58721" y="0"/>
                </a:moveTo>
                <a:lnTo>
                  <a:pt x="120000" y="120000"/>
                </a:lnTo>
                <a:lnTo>
                  <a:pt x="0" y="119733"/>
                </a:lnTo>
                <a:lnTo>
                  <a:pt x="58721" y="0"/>
                </a:lnTo>
                <a:close/>
              </a:path>
            </a:pathLst>
          </a:custGeom>
          <a:gradFill>
            <a:gsLst>
              <a:gs pos="0">
                <a:schemeClr val="accent3"/>
              </a:gs>
              <a:gs pos="100000">
                <a:schemeClr val="accent4"/>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5" name="Google Shape;25;p3"/>
          <p:cNvSpPr/>
          <p:nvPr/>
        </p:nvSpPr>
        <p:spPr>
          <a:xfrm>
            <a:off x="-2627" y="0"/>
            <a:ext cx="12192000" cy="6866709"/>
          </a:xfrm>
          <a:custGeom>
            <a:rect b="b" l="l" r="r" t="t"/>
            <a:pathLst>
              <a:path extrusionOk="0" h="120000" w="120000">
                <a:moveTo>
                  <a:pt x="0" y="0"/>
                </a:moveTo>
                <a:lnTo>
                  <a:pt x="11358" y="0"/>
                </a:lnTo>
                <a:lnTo>
                  <a:pt x="120000" y="120000"/>
                </a:lnTo>
                <a:lnTo>
                  <a:pt x="0" y="119862"/>
                </a:lnTo>
                <a:lnTo>
                  <a:pt x="0" y="0"/>
                </a:lnTo>
                <a:close/>
              </a:path>
            </a:pathLst>
          </a:custGeom>
          <a:gradFill>
            <a:gsLst>
              <a:gs pos="0">
                <a:schemeClr val="accent2"/>
              </a:gs>
              <a:gs pos="68000">
                <a:schemeClr val="accent1"/>
              </a:gs>
              <a:gs pos="100000">
                <a:schemeClr val="accent1"/>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6" name="Google Shape;26;p3"/>
          <p:cNvSpPr/>
          <p:nvPr/>
        </p:nvSpPr>
        <p:spPr>
          <a:xfrm>
            <a:off x="0" y="0"/>
            <a:ext cx="12192005" cy="6865884"/>
          </a:xfrm>
          <a:custGeom>
            <a:rect b="b" l="l" r="r" t="t"/>
            <a:pathLst>
              <a:path extrusionOk="0" h="120000" w="120000">
                <a:moveTo>
                  <a:pt x="0" y="0"/>
                </a:moveTo>
                <a:lnTo>
                  <a:pt x="11358" y="0"/>
                </a:lnTo>
                <a:lnTo>
                  <a:pt x="120000" y="120000"/>
                </a:lnTo>
                <a:lnTo>
                  <a:pt x="0" y="119862"/>
                </a:lnTo>
                <a:lnTo>
                  <a:pt x="0" y="0"/>
                </a:lnTo>
                <a:close/>
              </a:path>
            </a:pathLst>
          </a:custGeom>
          <a:blipFill rotWithShape="1">
            <a:blip r:embed="rId3">
              <a:alphaModFix amt="13000"/>
            </a:blip>
            <a:stretch>
              <a:fillRect b="0" l="-408" r="-4173" t="-31797"/>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7" name="Google Shape;27;p3"/>
          <p:cNvSpPr txBox="1"/>
          <p:nvPr>
            <p:ph type="title"/>
          </p:nvPr>
        </p:nvSpPr>
        <p:spPr>
          <a:xfrm>
            <a:off x="495300" y="5331405"/>
            <a:ext cx="6194258" cy="613095"/>
          </a:xfrm>
          <a:prstGeom prst="rect">
            <a:avLst/>
          </a:prstGeom>
          <a:noFill/>
          <a:ln>
            <a:noFill/>
          </a:ln>
        </p:spPr>
        <p:txBody>
          <a:bodyPr anchorCtr="0" anchor="b" bIns="91425" lIns="91425" spcFirstLastPara="1" rIns="91425" wrap="square" tIns="91425"/>
          <a:lstStyle>
            <a:lvl1pPr lvl="0" marR="0" rtl="0" algn="l">
              <a:lnSpc>
                <a:spcPct val="90000"/>
              </a:lnSpc>
              <a:spcBef>
                <a:spcPts val="0"/>
              </a:spcBef>
              <a:spcAft>
                <a:spcPts val="0"/>
              </a:spcAft>
              <a:buClr>
                <a:schemeClr val="lt1"/>
              </a:buClr>
              <a:buSzPts val="3200"/>
              <a:buFont typeface="Helvetica Neue"/>
              <a:buNone/>
              <a:defRPr b="0" i="0" sz="3200" u="none" cap="none" strike="noStrike">
                <a:solidFill>
                  <a:schemeClr val="lt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8" name="Google Shape;28;p3"/>
          <p:cNvSpPr txBox="1"/>
          <p:nvPr>
            <p:ph idx="1" type="body"/>
          </p:nvPr>
        </p:nvSpPr>
        <p:spPr>
          <a:xfrm>
            <a:off x="495302" y="5923091"/>
            <a:ext cx="6194082"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3"/>
              </a:buClr>
              <a:buSzPts val="2400"/>
              <a:buFont typeface="Arial"/>
              <a:buNone/>
              <a:defRPr b="0" i="0" sz="2400" u="none" cap="none" strike="noStrike">
                <a:solidFill>
                  <a:schemeClr val="accent3"/>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29" name="Google Shape;29;p3"/>
          <p:cNvPicPr preferRelativeResize="0"/>
          <p:nvPr/>
        </p:nvPicPr>
        <p:blipFill rotWithShape="1">
          <a:blip r:embed="rId4">
            <a:alphaModFix/>
          </a:blip>
          <a:srcRect b="0" l="0" r="0" t="0"/>
          <a:stretch/>
        </p:blipFill>
        <p:spPr>
          <a:xfrm>
            <a:off x="10185473" y="261794"/>
            <a:ext cx="1546600" cy="56045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debar: Blue">
  <p:cSld name="Sidebar: Blue">
    <p:spTree>
      <p:nvGrpSpPr>
        <p:cNvPr id="174" name="Shape 174"/>
        <p:cNvGrpSpPr/>
        <p:nvPr/>
      </p:nvGrpSpPr>
      <p:grpSpPr>
        <a:xfrm>
          <a:off x="0" y="0"/>
          <a:ext cx="0" cy="0"/>
          <a:chOff x="0" y="0"/>
          <a:chExt cx="0" cy="0"/>
        </a:xfrm>
      </p:grpSpPr>
      <p:sp>
        <p:nvSpPr>
          <p:cNvPr id="175" name="Google Shape;175;p21"/>
          <p:cNvSpPr/>
          <p:nvPr/>
        </p:nvSpPr>
        <p:spPr>
          <a:xfrm>
            <a:off x="7786688" y="1576"/>
            <a:ext cx="4405312" cy="6858000"/>
          </a:xfrm>
          <a:prstGeom prst="rect">
            <a:avLst/>
          </a:prstGeom>
          <a:solidFill>
            <a:srgbClr val="F2F3F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76" name="Google Shape;176;p21"/>
          <p:cNvSpPr txBox="1"/>
          <p:nvPr>
            <p:ph idx="1" type="body"/>
          </p:nvPr>
        </p:nvSpPr>
        <p:spPr>
          <a:xfrm>
            <a:off x="495300" y="1627505"/>
            <a:ext cx="6807200"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77" name="Google Shape;177;p21"/>
          <p:cNvSpPr txBox="1"/>
          <p:nvPr>
            <p:ph type="title"/>
          </p:nvPr>
        </p:nvSpPr>
        <p:spPr>
          <a:xfrm>
            <a:off x="495300" y="317501"/>
            <a:ext cx="680720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78" name="Google Shape;178;p21"/>
          <p:cNvSpPr txBox="1"/>
          <p:nvPr>
            <p:ph idx="2" type="body"/>
          </p:nvPr>
        </p:nvSpPr>
        <p:spPr>
          <a:xfrm>
            <a:off x="495301" y="861061"/>
            <a:ext cx="6807007"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79" name="Google Shape;179;p21"/>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180" name="Google Shape;180;p21"/>
          <p:cNvSpPr txBox="1"/>
          <p:nvPr>
            <p:ph idx="3" type="body"/>
          </p:nvPr>
        </p:nvSpPr>
        <p:spPr>
          <a:xfrm>
            <a:off x="8358188" y="473075"/>
            <a:ext cx="3292475" cy="693738"/>
          </a:xfrm>
          <a:prstGeom prst="rect">
            <a:avLst/>
          </a:prstGeom>
          <a:noFill/>
          <a:ln>
            <a:noFill/>
          </a:ln>
        </p:spPr>
        <p:txBody>
          <a:bodyPr anchorCtr="0" anchor="ctr" bIns="91425" lIns="91425" spcFirstLastPara="1" rIns="91425" wrap="square" tIns="91425"/>
          <a:lstStyle>
            <a:lvl1pPr indent="-228600" lvl="0" marL="45720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81" name="Google Shape;181;p21"/>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82" name="Google Shape;182;p21"/>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83" name="Google Shape;183;p21"/>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
        <p:nvSpPr>
          <p:cNvPr id="184" name="Google Shape;184;p21"/>
          <p:cNvSpPr txBox="1"/>
          <p:nvPr>
            <p:ph idx="4" type="body"/>
          </p:nvPr>
        </p:nvSpPr>
        <p:spPr>
          <a:xfrm>
            <a:off x="8358188" y="1627188"/>
            <a:ext cx="3292475" cy="4351337"/>
          </a:xfrm>
          <a:prstGeom prst="rect">
            <a:avLst/>
          </a:prstGeom>
          <a:noFill/>
          <a:ln>
            <a:noFill/>
          </a:ln>
        </p:spPr>
        <p:txBody>
          <a:bodyPr anchorCtr="0" anchor="t" bIns="91425" lIns="91425" spcFirstLastPara="1" rIns="91425" wrap="square" tIns="91425"/>
          <a:lstStyle>
            <a:lvl1pPr indent="-330200" lvl="0" marL="457200" marR="0" rtl="0" algn="l">
              <a:lnSpc>
                <a:spcPct val="90000"/>
              </a:lnSpc>
              <a:spcBef>
                <a:spcPts val="10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Blue">
  <p:cSld name="Title and Subtitle: Blue">
    <p:spTree>
      <p:nvGrpSpPr>
        <p:cNvPr id="185" name="Shape 185"/>
        <p:cNvGrpSpPr/>
        <p:nvPr/>
      </p:nvGrpSpPr>
      <p:grpSpPr>
        <a:xfrm>
          <a:off x="0" y="0"/>
          <a:ext cx="0" cy="0"/>
          <a:chOff x="0" y="0"/>
          <a:chExt cx="0" cy="0"/>
        </a:xfrm>
      </p:grpSpPr>
      <p:sp>
        <p:nvSpPr>
          <p:cNvPr id="186" name="Google Shape;186;p22"/>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87" name="Google Shape;187;p22"/>
          <p:cNvSpPr txBox="1"/>
          <p:nvPr>
            <p:ph idx="1"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88" name="Google Shape;188;p22"/>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189" name="Google Shape;189;p22"/>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190" name="Google Shape;190;p22"/>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91" name="Google Shape;191;p22"/>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ngle Column: Yellow">
  <p:cSld name="Single Column: Yellow">
    <p:spTree>
      <p:nvGrpSpPr>
        <p:cNvPr id="192" name="Shape 192"/>
        <p:cNvGrpSpPr/>
        <p:nvPr/>
      </p:nvGrpSpPr>
      <p:grpSpPr>
        <a:xfrm>
          <a:off x="0" y="0"/>
          <a:ext cx="0" cy="0"/>
          <a:chOff x="0" y="0"/>
          <a:chExt cx="0" cy="0"/>
        </a:xfrm>
      </p:grpSpPr>
      <p:sp>
        <p:nvSpPr>
          <p:cNvPr id="193" name="Google Shape;193;p23"/>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accent2"/>
              </a:solidFill>
              <a:latin typeface="Helvetica Neue"/>
              <a:ea typeface="Helvetica Neue"/>
              <a:cs typeface="Helvetica Neue"/>
              <a:sym typeface="Helvetica Neue"/>
            </a:endParaRPr>
          </a:p>
        </p:txBody>
      </p:sp>
      <p:sp>
        <p:nvSpPr>
          <p:cNvPr id="194" name="Google Shape;194;p23"/>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95" name="Google Shape;195;p23"/>
          <p:cNvSpPr txBox="1"/>
          <p:nvPr>
            <p:ph idx="1" type="body"/>
          </p:nvPr>
        </p:nvSpPr>
        <p:spPr>
          <a:xfrm>
            <a:off x="495300" y="1627505"/>
            <a:ext cx="11155680"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96" name="Google Shape;196;p23"/>
          <p:cNvSpPr txBox="1"/>
          <p:nvPr>
            <p:ph idx="2"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197" name="Google Shape;197;p23"/>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198" name="Google Shape;198;p23"/>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99" name="Google Shape;199;p23"/>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 Yellow">
  <p:cSld name="Two Column: Yellow">
    <p:spTree>
      <p:nvGrpSpPr>
        <p:cNvPr id="200" name="Shape 200"/>
        <p:cNvGrpSpPr/>
        <p:nvPr/>
      </p:nvGrpSpPr>
      <p:grpSpPr>
        <a:xfrm>
          <a:off x="0" y="0"/>
          <a:ext cx="0" cy="0"/>
          <a:chOff x="0" y="0"/>
          <a:chExt cx="0" cy="0"/>
        </a:xfrm>
      </p:grpSpPr>
      <p:sp>
        <p:nvSpPr>
          <p:cNvPr id="201" name="Google Shape;201;p24"/>
          <p:cNvSpPr txBox="1"/>
          <p:nvPr>
            <p:ph idx="1" type="body"/>
          </p:nvPr>
        </p:nvSpPr>
        <p:spPr>
          <a:xfrm>
            <a:off x="495301" y="1627505"/>
            <a:ext cx="5431739"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2" name="Google Shape;202;p24"/>
          <p:cNvSpPr txBox="1"/>
          <p:nvPr>
            <p:ph idx="2" type="body"/>
          </p:nvPr>
        </p:nvSpPr>
        <p:spPr>
          <a:xfrm>
            <a:off x="6218925" y="1627505"/>
            <a:ext cx="5431739"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3" name="Google Shape;203;p24"/>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4" name="Google Shape;204;p24"/>
          <p:cNvSpPr txBox="1"/>
          <p:nvPr>
            <p:ph idx="3"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205" name="Google Shape;205;p24"/>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cxnSp>
        <p:nvCxnSpPr>
          <p:cNvPr id="206" name="Google Shape;206;p24"/>
          <p:cNvCxnSpPr/>
          <p:nvPr/>
        </p:nvCxnSpPr>
        <p:spPr>
          <a:xfrm rot="10800000">
            <a:off x="6080234" y="1552904"/>
            <a:ext cx="0" cy="4619296"/>
          </a:xfrm>
          <a:prstGeom prst="straightConnector1">
            <a:avLst/>
          </a:prstGeom>
          <a:noFill/>
          <a:ln cap="flat" cmpd="sng" w="9525">
            <a:solidFill>
              <a:schemeClr val="lt2"/>
            </a:solidFill>
            <a:prstDash val="solid"/>
            <a:miter lim="800000"/>
            <a:headEnd len="sm" w="sm" type="none"/>
            <a:tailEnd len="sm" w="sm" type="none"/>
          </a:ln>
        </p:spPr>
      </p:cxnSp>
      <p:sp>
        <p:nvSpPr>
          <p:cNvPr id="207" name="Google Shape;207;p24"/>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208" name="Google Shape;208;p24"/>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9" name="Google Shape;209;p24"/>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debar: Yellow">
  <p:cSld name="Sidebar: Yellow">
    <p:spTree>
      <p:nvGrpSpPr>
        <p:cNvPr id="210" name="Shape 210"/>
        <p:cNvGrpSpPr/>
        <p:nvPr/>
      </p:nvGrpSpPr>
      <p:grpSpPr>
        <a:xfrm>
          <a:off x="0" y="0"/>
          <a:ext cx="0" cy="0"/>
          <a:chOff x="0" y="0"/>
          <a:chExt cx="0" cy="0"/>
        </a:xfrm>
      </p:grpSpPr>
      <p:sp>
        <p:nvSpPr>
          <p:cNvPr id="211" name="Google Shape;211;p25"/>
          <p:cNvSpPr/>
          <p:nvPr/>
        </p:nvSpPr>
        <p:spPr>
          <a:xfrm>
            <a:off x="7786688" y="1576"/>
            <a:ext cx="4405312" cy="6858000"/>
          </a:xfrm>
          <a:prstGeom prst="rect">
            <a:avLst/>
          </a:prstGeom>
          <a:solidFill>
            <a:srgbClr val="F2F3F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212" name="Google Shape;212;p25"/>
          <p:cNvSpPr txBox="1"/>
          <p:nvPr>
            <p:ph idx="1" type="body"/>
          </p:nvPr>
        </p:nvSpPr>
        <p:spPr>
          <a:xfrm>
            <a:off x="495300" y="1627505"/>
            <a:ext cx="6807200" cy="4351339"/>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3" name="Google Shape;213;p25"/>
          <p:cNvSpPr txBox="1"/>
          <p:nvPr>
            <p:ph type="title"/>
          </p:nvPr>
        </p:nvSpPr>
        <p:spPr>
          <a:xfrm>
            <a:off x="495300" y="317501"/>
            <a:ext cx="680720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14" name="Google Shape;214;p25"/>
          <p:cNvSpPr txBox="1"/>
          <p:nvPr>
            <p:ph idx="2" type="body"/>
          </p:nvPr>
        </p:nvSpPr>
        <p:spPr>
          <a:xfrm>
            <a:off x="495301" y="861061"/>
            <a:ext cx="6807007"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215" name="Google Shape;215;p25"/>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216" name="Google Shape;216;p25"/>
          <p:cNvSpPr txBox="1"/>
          <p:nvPr>
            <p:ph idx="3" type="body"/>
          </p:nvPr>
        </p:nvSpPr>
        <p:spPr>
          <a:xfrm>
            <a:off x="8358188" y="473075"/>
            <a:ext cx="3292475" cy="693738"/>
          </a:xfrm>
          <a:prstGeom prst="rect">
            <a:avLst/>
          </a:prstGeom>
          <a:noFill/>
          <a:ln>
            <a:noFill/>
          </a:ln>
        </p:spPr>
        <p:txBody>
          <a:bodyPr anchorCtr="0" anchor="ctr" bIns="91425" lIns="91425" spcFirstLastPara="1" rIns="91425" wrap="square" tIns="91425"/>
          <a:lstStyle>
            <a:lvl1pPr indent="-228600" lvl="0" marL="45720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7" name="Google Shape;217;p25"/>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218" name="Google Shape;218;p25"/>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9" name="Google Shape;219;p25"/>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
        <p:nvSpPr>
          <p:cNvPr id="220" name="Google Shape;220;p25"/>
          <p:cNvSpPr txBox="1"/>
          <p:nvPr>
            <p:ph idx="4" type="body"/>
          </p:nvPr>
        </p:nvSpPr>
        <p:spPr>
          <a:xfrm>
            <a:off x="8358188" y="1627188"/>
            <a:ext cx="3292475" cy="4351337"/>
          </a:xfrm>
          <a:prstGeom prst="rect">
            <a:avLst/>
          </a:prstGeom>
          <a:noFill/>
          <a:ln>
            <a:noFill/>
          </a:ln>
        </p:spPr>
        <p:txBody>
          <a:bodyPr anchorCtr="0" anchor="t" bIns="91425" lIns="91425" spcFirstLastPara="1" rIns="91425" wrap="square" tIns="91425"/>
          <a:lstStyle>
            <a:lvl1pPr indent="-330200" lvl="0" marL="457200" marR="0" rtl="0" algn="l">
              <a:lnSpc>
                <a:spcPct val="90000"/>
              </a:lnSpc>
              <a:spcBef>
                <a:spcPts val="10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Yellow">
  <p:cSld name="Title and Subtitle: Yellow">
    <p:spTree>
      <p:nvGrpSpPr>
        <p:cNvPr id="221" name="Shape 221"/>
        <p:cNvGrpSpPr/>
        <p:nvPr/>
      </p:nvGrpSpPr>
      <p:grpSpPr>
        <a:xfrm>
          <a:off x="0" y="0"/>
          <a:ext cx="0" cy="0"/>
          <a:chOff x="0" y="0"/>
          <a:chExt cx="0" cy="0"/>
        </a:xfrm>
      </p:grpSpPr>
      <p:sp>
        <p:nvSpPr>
          <p:cNvPr id="222" name="Google Shape;222;p26"/>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23" name="Google Shape;223;p26"/>
          <p:cNvSpPr txBox="1"/>
          <p:nvPr>
            <p:ph idx="1"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224" name="Google Shape;224;p26"/>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225" name="Google Shape;225;p26"/>
          <p:cNvSpPr/>
          <p:nvPr/>
        </p:nvSpPr>
        <p:spPr>
          <a:xfrm rot="7638331">
            <a:off x="10961422" y="6047687"/>
            <a:ext cx="1607983" cy="1084055"/>
          </a:xfrm>
          <a:custGeom>
            <a:rect b="b" l="l" r="r" t="t"/>
            <a:pathLst>
              <a:path extrusionOk="0" h="120000" w="120000">
                <a:moveTo>
                  <a:pt x="0" y="67400"/>
                </a:moveTo>
                <a:lnTo>
                  <a:pt x="58736" y="0"/>
                </a:lnTo>
                <a:lnTo>
                  <a:pt x="120000" y="120000"/>
                </a:lnTo>
                <a:lnTo>
                  <a:pt x="0" y="6740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226" name="Google Shape;226;p26"/>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7" name="Google Shape;227;p26"/>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osing Slide">
  <p:cSld name="Closing Slide">
    <p:spTree>
      <p:nvGrpSpPr>
        <p:cNvPr id="228" name="Shape 228"/>
        <p:cNvGrpSpPr/>
        <p:nvPr/>
      </p:nvGrpSpPr>
      <p:grpSpPr>
        <a:xfrm>
          <a:off x="0" y="0"/>
          <a:ext cx="0" cy="0"/>
          <a:chOff x="0" y="0"/>
          <a:chExt cx="0" cy="0"/>
        </a:xfrm>
      </p:grpSpPr>
      <p:sp>
        <p:nvSpPr>
          <p:cNvPr id="229" name="Google Shape;229;p27"/>
          <p:cNvSpPr/>
          <p:nvPr/>
        </p:nvSpPr>
        <p:spPr>
          <a:xfrm rot="5400000">
            <a:off x="2141621" y="-2173708"/>
            <a:ext cx="2807371" cy="7154782"/>
          </a:xfrm>
          <a:custGeom>
            <a:rect b="b" l="l" r="r" t="t"/>
            <a:pathLst>
              <a:path extrusionOk="0" h="120000" w="120000">
                <a:moveTo>
                  <a:pt x="0" y="0"/>
                </a:moveTo>
                <a:lnTo>
                  <a:pt x="120000" y="120000"/>
                </a:lnTo>
                <a:lnTo>
                  <a:pt x="0" y="119862"/>
                </a:lnTo>
                <a:lnTo>
                  <a:pt x="0" y="0"/>
                </a:lnTo>
                <a:close/>
              </a:path>
            </a:pathLst>
          </a:custGeom>
          <a:gradFill>
            <a:gsLst>
              <a:gs pos="0">
                <a:schemeClr val="accent5"/>
              </a:gs>
              <a:gs pos="100000">
                <a:srgbClr val="F58220"/>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230" name="Google Shape;230;p27"/>
          <p:cNvSpPr/>
          <p:nvPr/>
        </p:nvSpPr>
        <p:spPr>
          <a:xfrm rot="10800000">
            <a:off x="-1" y="0"/>
            <a:ext cx="12192005" cy="4764506"/>
          </a:xfrm>
          <a:custGeom>
            <a:rect b="b" l="l" r="r" t="t"/>
            <a:pathLst>
              <a:path extrusionOk="0" h="120000" w="120000">
                <a:moveTo>
                  <a:pt x="0" y="0"/>
                </a:moveTo>
                <a:lnTo>
                  <a:pt x="120000" y="120000"/>
                </a:lnTo>
                <a:lnTo>
                  <a:pt x="0" y="119901"/>
                </a:lnTo>
                <a:lnTo>
                  <a:pt x="0" y="0"/>
                </a:lnTo>
                <a:close/>
              </a:path>
            </a:pathLst>
          </a:custGeom>
          <a:gradFill>
            <a:gsLst>
              <a:gs pos="0">
                <a:schemeClr val="accent2"/>
              </a:gs>
              <a:gs pos="79000">
                <a:schemeClr val="accent1"/>
              </a:gs>
              <a:gs pos="100000">
                <a:schemeClr val="accent1"/>
              </a:gs>
            </a:gsLst>
            <a:lin ang="15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pic>
        <p:nvPicPr>
          <p:cNvPr id="231" name="Google Shape;231;p27"/>
          <p:cNvPicPr preferRelativeResize="0"/>
          <p:nvPr/>
        </p:nvPicPr>
        <p:blipFill rotWithShape="1">
          <a:blip r:embed="rId2">
            <a:alphaModFix/>
          </a:blip>
          <a:srcRect b="0" l="0" r="0" t="0"/>
          <a:stretch/>
        </p:blipFill>
        <p:spPr>
          <a:xfrm>
            <a:off x="9865895" y="5883904"/>
            <a:ext cx="1925052" cy="697593"/>
          </a:xfrm>
          <a:prstGeom prst="rect">
            <a:avLst/>
          </a:prstGeom>
          <a:noFill/>
          <a:ln>
            <a:noFill/>
          </a:ln>
        </p:spPr>
      </p:pic>
      <p:sp>
        <p:nvSpPr>
          <p:cNvPr id="232" name="Google Shape;232;p27"/>
          <p:cNvSpPr txBox="1"/>
          <p:nvPr/>
        </p:nvSpPr>
        <p:spPr>
          <a:xfrm>
            <a:off x="495302" y="4972639"/>
            <a:ext cx="2350643" cy="64633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3600">
                <a:solidFill>
                  <a:schemeClr val="dk1"/>
                </a:solidFill>
                <a:latin typeface="Helvetica Neue"/>
                <a:ea typeface="Helvetica Neue"/>
                <a:cs typeface="Helvetica Neue"/>
                <a:sym typeface="Helvetica Neue"/>
              </a:rPr>
              <a:t>Thank You</a:t>
            </a:r>
            <a:endParaRPr/>
          </a:p>
        </p:txBody>
      </p:sp>
      <p:sp>
        <p:nvSpPr>
          <p:cNvPr id="233" name="Google Shape;233;p27"/>
          <p:cNvSpPr txBox="1"/>
          <p:nvPr/>
        </p:nvSpPr>
        <p:spPr>
          <a:xfrm>
            <a:off x="495302" y="5618970"/>
            <a:ext cx="3111749"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2400">
                <a:solidFill>
                  <a:schemeClr val="accent2"/>
                </a:solidFill>
                <a:latin typeface="Helvetica Neue"/>
                <a:ea typeface="Helvetica Neue"/>
                <a:cs typeface="Helvetica Neue"/>
                <a:sym typeface="Helvetica Neue"/>
              </a:rPr>
              <a:t>For more information,</a:t>
            </a:r>
            <a:br>
              <a:rPr b="0" i="0" lang="en-US" sz="2400">
                <a:solidFill>
                  <a:schemeClr val="accent2"/>
                </a:solidFill>
                <a:latin typeface="Helvetica Neue"/>
                <a:ea typeface="Helvetica Neue"/>
                <a:cs typeface="Helvetica Neue"/>
                <a:sym typeface="Helvetica Neue"/>
              </a:rPr>
            </a:br>
            <a:r>
              <a:rPr b="0" i="0" lang="en-US" sz="2400">
                <a:solidFill>
                  <a:schemeClr val="accent2"/>
                </a:solidFill>
                <a:latin typeface="Helvetica Neue"/>
                <a:ea typeface="Helvetica Neue"/>
                <a:cs typeface="Helvetica Neue"/>
                <a:sym typeface="Helvetica Neue"/>
              </a:rPr>
              <a:t>visit</a:t>
            </a:r>
            <a:r>
              <a:rPr b="0" i="0" lang="en-US" sz="2400">
                <a:solidFill>
                  <a:schemeClr val="accent2"/>
                </a:solidFill>
                <a:latin typeface="Helvetica Neue"/>
                <a:ea typeface="Helvetica Neue"/>
                <a:cs typeface="Helvetica Neue"/>
                <a:sym typeface="Helvetica Neue"/>
              </a:rPr>
              <a:t> bitnami.com</a:t>
            </a:r>
            <a:endParaRPr b="0" i="0" sz="2400">
              <a:solidFill>
                <a:schemeClr val="accent2"/>
              </a:solidFill>
              <a:latin typeface="Helvetica Neue"/>
              <a:ea typeface="Helvetica Neue"/>
              <a:cs typeface="Helvetica Neue"/>
              <a:sym typeface="Helvetica Neue"/>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Custom Layout">
    <p:spTree>
      <p:nvGrpSpPr>
        <p:cNvPr id="240" name="Shape 240"/>
        <p:cNvGrpSpPr/>
        <p:nvPr/>
      </p:nvGrpSpPr>
      <p:grpSpPr>
        <a:xfrm>
          <a:off x="0" y="0"/>
          <a:ext cx="0" cy="0"/>
          <a:chOff x="0" y="0"/>
          <a:chExt cx="0" cy="0"/>
        </a:xfrm>
      </p:grpSpPr>
      <p:pic>
        <p:nvPicPr>
          <p:cNvPr id="241" name="Google Shape;241;p29"/>
          <p:cNvPicPr preferRelativeResize="0"/>
          <p:nvPr/>
        </p:nvPicPr>
        <p:blipFill rotWithShape="1">
          <a:blip r:embed="rId2">
            <a:alphaModFix/>
          </a:blip>
          <a:srcRect b="0" l="0" r="0" t="0"/>
          <a:stretch/>
        </p:blipFill>
        <p:spPr>
          <a:xfrm>
            <a:off x="0" y="0"/>
            <a:ext cx="12191997" cy="6857998"/>
          </a:xfrm>
          <a:prstGeom prst="rect">
            <a:avLst/>
          </a:prstGeom>
          <a:noFill/>
          <a:ln>
            <a:noFill/>
          </a:ln>
        </p:spPr>
      </p:pic>
      <p:sp>
        <p:nvSpPr>
          <p:cNvPr id="242" name="Google Shape;242;p29"/>
          <p:cNvSpPr/>
          <p:nvPr/>
        </p:nvSpPr>
        <p:spPr>
          <a:xfrm flipH="1" rot="7545857">
            <a:off x="8103342" y="3845621"/>
            <a:ext cx="5096569" cy="3824693"/>
          </a:xfrm>
          <a:custGeom>
            <a:rect b="b" l="l" r="r" t="t"/>
            <a:pathLst>
              <a:path extrusionOk="0" h="120000" w="120000">
                <a:moveTo>
                  <a:pt x="0" y="112318"/>
                </a:moveTo>
                <a:lnTo>
                  <a:pt x="59808" y="0"/>
                </a:lnTo>
                <a:lnTo>
                  <a:pt x="119999" y="57586"/>
                </a:lnTo>
                <a:lnTo>
                  <a:pt x="19391" y="120000"/>
                </a:lnTo>
                <a:lnTo>
                  <a:pt x="0" y="112318"/>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43" name="Google Shape;243;p29"/>
          <p:cNvSpPr/>
          <p:nvPr/>
        </p:nvSpPr>
        <p:spPr>
          <a:xfrm>
            <a:off x="-6723" y="1129553"/>
            <a:ext cx="9540600" cy="5728500"/>
          </a:xfrm>
          <a:custGeom>
            <a:rect b="b" l="l" r="r" t="t"/>
            <a:pathLst>
              <a:path extrusionOk="0" h="120000" w="120000">
                <a:moveTo>
                  <a:pt x="84" y="120000"/>
                </a:moveTo>
                <a:lnTo>
                  <a:pt x="0" y="0"/>
                </a:lnTo>
                <a:lnTo>
                  <a:pt x="120000" y="120000"/>
                </a:lnTo>
                <a:lnTo>
                  <a:pt x="84" y="12000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44" name="Google Shape;244;p29"/>
          <p:cNvSpPr txBox="1"/>
          <p:nvPr>
            <p:ph type="title"/>
          </p:nvPr>
        </p:nvSpPr>
        <p:spPr>
          <a:xfrm>
            <a:off x="447174" y="5290554"/>
            <a:ext cx="5479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3200"/>
              <a:buFont typeface="Helvetica Neue"/>
              <a:buNone/>
              <a:defRPr b="0" i="0" sz="3200" u="none" cap="none" strike="noStrike">
                <a:solidFill>
                  <a:schemeClr val="lt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245" name="Google Shape;245;p29"/>
          <p:cNvSpPr txBox="1"/>
          <p:nvPr>
            <p:ph idx="1" type="body"/>
          </p:nvPr>
        </p:nvSpPr>
        <p:spPr>
          <a:xfrm>
            <a:off x="447176" y="5834114"/>
            <a:ext cx="54798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6"/>
              </a:buClr>
              <a:buSzPts val="2400"/>
              <a:buFont typeface="Arial"/>
              <a:buNone/>
              <a:defRPr b="0" i="0" sz="2400" u="none" cap="none" strike="noStrike">
                <a:solidFill>
                  <a:schemeClr val="accent6"/>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246" name="Google Shape;246;p29"/>
          <p:cNvPicPr preferRelativeResize="0"/>
          <p:nvPr/>
        </p:nvPicPr>
        <p:blipFill rotWithShape="1">
          <a:blip r:embed="rId3">
            <a:alphaModFix/>
          </a:blip>
          <a:srcRect b="0" l="0" r="0" t="0"/>
          <a:stretch/>
        </p:blipFill>
        <p:spPr>
          <a:xfrm>
            <a:off x="10231193" y="6123008"/>
            <a:ext cx="1546600" cy="560451"/>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p:spTree>
      <p:nvGrpSpPr>
        <p:cNvPr id="247" name="Shape 247"/>
        <p:cNvGrpSpPr/>
        <p:nvPr/>
      </p:nvGrpSpPr>
      <p:grpSpPr>
        <a:xfrm>
          <a:off x="0" y="0"/>
          <a:ext cx="0" cy="0"/>
          <a:chOff x="0" y="0"/>
          <a:chExt cx="0" cy="0"/>
        </a:xfrm>
      </p:grpSpPr>
      <p:pic>
        <p:nvPicPr>
          <p:cNvPr id="248" name="Google Shape;248;p30"/>
          <p:cNvPicPr preferRelativeResize="0"/>
          <p:nvPr/>
        </p:nvPicPr>
        <p:blipFill rotWithShape="1">
          <a:blip r:embed="rId2">
            <a:alphaModFix/>
          </a:blip>
          <a:srcRect b="0" l="0" r="0" t="0"/>
          <a:stretch/>
        </p:blipFill>
        <p:spPr>
          <a:xfrm>
            <a:off x="-2627" y="0"/>
            <a:ext cx="12191997" cy="6857998"/>
          </a:xfrm>
          <a:prstGeom prst="rect">
            <a:avLst/>
          </a:prstGeom>
          <a:noFill/>
          <a:ln>
            <a:noFill/>
          </a:ln>
        </p:spPr>
      </p:pic>
      <p:sp>
        <p:nvSpPr>
          <p:cNvPr id="249" name="Google Shape;249;p30"/>
          <p:cNvSpPr/>
          <p:nvPr/>
        </p:nvSpPr>
        <p:spPr>
          <a:xfrm rot="-5400000">
            <a:off x="8039615" y="2678106"/>
            <a:ext cx="4635900" cy="3705600"/>
          </a:xfrm>
          <a:custGeom>
            <a:rect b="b" l="l" r="r" t="t"/>
            <a:pathLst>
              <a:path extrusionOk="0" h="120000" w="120000">
                <a:moveTo>
                  <a:pt x="58721" y="0"/>
                </a:moveTo>
                <a:lnTo>
                  <a:pt x="120000" y="120000"/>
                </a:lnTo>
                <a:lnTo>
                  <a:pt x="0" y="119733"/>
                </a:lnTo>
                <a:lnTo>
                  <a:pt x="58721" y="0"/>
                </a:lnTo>
                <a:close/>
              </a:path>
            </a:pathLst>
          </a:custGeom>
          <a:gradFill>
            <a:gsLst>
              <a:gs pos="0">
                <a:schemeClr val="accent3"/>
              </a:gs>
              <a:gs pos="100000">
                <a:schemeClr val="accent4"/>
              </a:gs>
            </a:gsLst>
            <a:lin ang="2700006"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50" name="Google Shape;250;p30"/>
          <p:cNvSpPr/>
          <p:nvPr/>
        </p:nvSpPr>
        <p:spPr>
          <a:xfrm>
            <a:off x="-2631" y="-7884"/>
            <a:ext cx="12192000" cy="6865800"/>
          </a:xfrm>
          <a:custGeom>
            <a:rect b="b" l="l" r="r" t="t"/>
            <a:pathLst>
              <a:path extrusionOk="0" h="120000" w="120000">
                <a:moveTo>
                  <a:pt x="0" y="0"/>
                </a:moveTo>
                <a:lnTo>
                  <a:pt x="11358" y="0"/>
                </a:lnTo>
                <a:lnTo>
                  <a:pt x="120000" y="120000"/>
                </a:lnTo>
                <a:lnTo>
                  <a:pt x="0" y="119862"/>
                </a:lnTo>
                <a:lnTo>
                  <a:pt x="0" y="0"/>
                </a:lnTo>
                <a:close/>
              </a:path>
            </a:pathLst>
          </a:custGeom>
          <a:gradFill>
            <a:gsLst>
              <a:gs pos="0">
                <a:schemeClr val="accent2"/>
              </a:gs>
              <a:gs pos="68000">
                <a:schemeClr val="accent1"/>
              </a:gs>
              <a:gs pos="100000">
                <a:schemeClr val="accent1"/>
              </a:gs>
            </a:gsLst>
            <a:lin ang="2700006"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51" name="Google Shape;251;p30"/>
          <p:cNvSpPr/>
          <p:nvPr/>
        </p:nvSpPr>
        <p:spPr>
          <a:xfrm>
            <a:off x="0" y="0"/>
            <a:ext cx="12192000" cy="6865800"/>
          </a:xfrm>
          <a:custGeom>
            <a:rect b="b" l="l" r="r" t="t"/>
            <a:pathLst>
              <a:path extrusionOk="0" h="120000" w="120000">
                <a:moveTo>
                  <a:pt x="0" y="0"/>
                </a:moveTo>
                <a:lnTo>
                  <a:pt x="11358" y="0"/>
                </a:lnTo>
                <a:lnTo>
                  <a:pt x="120000" y="120000"/>
                </a:lnTo>
                <a:lnTo>
                  <a:pt x="0" y="119862"/>
                </a:lnTo>
                <a:lnTo>
                  <a:pt x="0" y="0"/>
                </a:lnTo>
                <a:close/>
              </a:path>
            </a:pathLst>
          </a:custGeom>
          <a:blipFill rotWithShape="1">
            <a:blip r:embed="rId3">
              <a:alphaModFix amt="13000"/>
            </a:blip>
            <a:stretch>
              <a:fillRect b="0" l="-409" r="-4169" t="-31799"/>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52" name="Google Shape;252;p30"/>
          <p:cNvSpPr txBox="1"/>
          <p:nvPr>
            <p:ph type="title"/>
          </p:nvPr>
        </p:nvSpPr>
        <p:spPr>
          <a:xfrm>
            <a:off x="495300" y="5331405"/>
            <a:ext cx="6194400" cy="6132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lt1"/>
              </a:buClr>
              <a:buSzPts val="3200"/>
              <a:buFont typeface="Helvetica Neue"/>
              <a:buNone/>
              <a:defRPr b="0" i="0" sz="3200" u="none" cap="none" strike="noStrike">
                <a:solidFill>
                  <a:schemeClr val="lt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253" name="Google Shape;253;p30"/>
          <p:cNvSpPr txBox="1"/>
          <p:nvPr>
            <p:ph idx="1" type="body"/>
          </p:nvPr>
        </p:nvSpPr>
        <p:spPr>
          <a:xfrm>
            <a:off x="495302" y="5923091"/>
            <a:ext cx="61941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3"/>
              </a:buClr>
              <a:buSzPts val="2400"/>
              <a:buFont typeface="Arial"/>
              <a:buNone/>
              <a:defRPr b="0" i="0" sz="2400" u="none" cap="none" strike="noStrike">
                <a:solidFill>
                  <a:schemeClr val="accent3"/>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254" name="Google Shape;254;p30"/>
          <p:cNvPicPr preferRelativeResize="0"/>
          <p:nvPr/>
        </p:nvPicPr>
        <p:blipFill rotWithShape="1">
          <a:blip r:embed="rId4">
            <a:alphaModFix/>
          </a:blip>
          <a:srcRect b="0" l="0" r="0" t="0"/>
          <a:stretch/>
        </p:blipFill>
        <p:spPr>
          <a:xfrm>
            <a:off x="10185473" y="261794"/>
            <a:ext cx="1546600" cy="560451"/>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Slide">
  <p:cSld name="1_Title Slide">
    <p:spTree>
      <p:nvGrpSpPr>
        <p:cNvPr id="255" name="Shape 255"/>
        <p:cNvGrpSpPr/>
        <p:nvPr/>
      </p:nvGrpSpPr>
      <p:grpSpPr>
        <a:xfrm>
          <a:off x="0" y="0"/>
          <a:ext cx="0" cy="0"/>
          <a:chOff x="0" y="0"/>
          <a:chExt cx="0" cy="0"/>
        </a:xfrm>
      </p:grpSpPr>
      <p:pic>
        <p:nvPicPr>
          <p:cNvPr id="256" name="Google Shape;256;p31"/>
          <p:cNvPicPr preferRelativeResize="0"/>
          <p:nvPr/>
        </p:nvPicPr>
        <p:blipFill rotWithShape="1">
          <a:blip r:embed="rId2">
            <a:alphaModFix amt="8000"/>
          </a:blip>
          <a:srcRect b="24059" l="2990" r="2088" t="587"/>
          <a:stretch/>
        </p:blipFill>
        <p:spPr>
          <a:xfrm>
            <a:off x="-1" y="0"/>
            <a:ext cx="12192001" cy="6858000"/>
          </a:xfrm>
          <a:prstGeom prst="rect">
            <a:avLst/>
          </a:prstGeom>
          <a:noFill/>
          <a:ln>
            <a:noFill/>
          </a:ln>
        </p:spPr>
      </p:pic>
      <p:pic>
        <p:nvPicPr>
          <p:cNvPr id="257" name="Google Shape;257;p31"/>
          <p:cNvPicPr preferRelativeResize="0"/>
          <p:nvPr/>
        </p:nvPicPr>
        <p:blipFill rotWithShape="1">
          <a:blip r:embed="rId3">
            <a:alphaModFix/>
          </a:blip>
          <a:srcRect b="0" l="0" r="0" t="0"/>
          <a:stretch/>
        </p:blipFill>
        <p:spPr>
          <a:xfrm>
            <a:off x="0" y="-14043"/>
            <a:ext cx="12191999" cy="6413847"/>
          </a:xfrm>
          <a:prstGeom prst="rect">
            <a:avLst/>
          </a:prstGeom>
          <a:noFill/>
          <a:ln>
            <a:noFill/>
          </a:ln>
        </p:spPr>
      </p:pic>
      <p:sp>
        <p:nvSpPr>
          <p:cNvPr id="258" name="Google Shape;258;p31"/>
          <p:cNvSpPr txBox="1"/>
          <p:nvPr>
            <p:ph type="title"/>
          </p:nvPr>
        </p:nvSpPr>
        <p:spPr>
          <a:xfrm>
            <a:off x="4931834" y="3502871"/>
            <a:ext cx="6194400" cy="613200"/>
          </a:xfrm>
          <a:prstGeom prst="rect">
            <a:avLst/>
          </a:prstGeom>
          <a:noFill/>
          <a:ln>
            <a:noFill/>
          </a:ln>
        </p:spPr>
        <p:txBody>
          <a:bodyPr anchorCtr="0" anchor="b" bIns="91425" lIns="91425" spcFirstLastPara="1" rIns="91425" wrap="square" tIns="91425"/>
          <a:lstStyle>
            <a:lvl1pPr indent="0" lvl="0" marL="0" marR="0" rtl="0" algn="r">
              <a:lnSpc>
                <a:spcPct val="90000"/>
              </a:lnSpc>
              <a:spcBef>
                <a:spcPts val="0"/>
              </a:spcBef>
              <a:spcAft>
                <a:spcPts val="0"/>
              </a:spcAft>
              <a:buClr>
                <a:schemeClr val="accent2"/>
              </a:buClr>
              <a:buSzPts val="3200"/>
              <a:buFont typeface="Helvetica Neue"/>
              <a:buNone/>
              <a:defRPr b="0" i="0" sz="3200" u="none" cap="none" strike="noStrike">
                <a:solidFill>
                  <a:schemeClr val="accent2"/>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259" name="Google Shape;259;p31"/>
          <p:cNvSpPr txBox="1"/>
          <p:nvPr>
            <p:ph idx="1" type="body"/>
          </p:nvPr>
        </p:nvSpPr>
        <p:spPr>
          <a:xfrm>
            <a:off x="4931834" y="4115966"/>
            <a:ext cx="6194100" cy="479400"/>
          </a:xfrm>
          <a:prstGeom prst="rect">
            <a:avLst/>
          </a:prstGeom>
          <a:noFill/>
          <a:ln>
            <a:noFill/>
          </a:ln>
        </p:spPr>
        <p:txBody>
          <a:bodyPr anchorCtr="0" anchor="t" bIns="91425" lIns="91425" spcFirstLastPara="1" rIns="91425" wrap="square" tIns="91425"/>
          <a:lstStyle>
            <a:lvl1pPr indent="-228600" lvl="0" marL="457200" marR="0" rtl="0" algn="r">
              <a:lnSpc>
                <a:spcPct val="90000"/>
              </a:lnSpc>
              <a:spcBef>
                <a:spcPts val="1000"/>
              </a:spcBef>
              <a:spcAft>
                <a:spcPts val="0"/>
              </a:spcAft>
              <a:buClr>
                <a:schemeClr val="accent3"/>
              </a:buClr>
              <a:buSzPts val="2400"/>
              <a:buFont typeface="Arial"/>
              <a:buNone/>
              <a:defRPr b="0" i="0" sz="2400" u="none" cap="none" strike="noStrike">
                <a:solidFill>
                  <a:schemeClr val="accent3"/>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60" name="Google Shape;260;p31"/>
          <p:cNvSpPr/>
          <p:nvPr/>
        </p:nvSpPr>
        <p:spPr>
          <a:xfrm rot="10800000">
            <a:off x="6453288" y="-14058"/>
            <a:ext cx="4298700" cy="999000"/>
          </a:xfrm>
          <a:custGeom>
            <a:rect b="b" l="l" r="r" t="t"/>
            <a:pathLst>
              <a:path extrusionOk="0" h="120000" w="120000">
                <a:moveTo>
                  <a:pt x="0" y="120000"/>
                </a:moveTo>
                <a:lnTo>
                  <a:pt x="53961" y="0"/>
                </a:lnTo>
                <a:lnTo>
                  <a:pt x="120000" y="118982"/>
                </a:lnTo>
                <a:lnTo>
                  <a:pt x="0" y="120000"/>
                </a:lnTo>
                <a:close/>
              </a:path>
            </a:pathLst>
          </a:custGeom>
          <a:gradFill>
            <a:gsLst>
              <a:gs pos="0">
                <a:srgbClr val="1F9BD8">
                  <a:alpha val="13725"/>
                </a:srgbClr>
              </a:gs>
              <a:gs pos="79000">
                <a:schemeClr val="accent1"/>
              </a:gs>
              <a:gs pos="100000">
                <a:schemeClr val="accent1"/>
              </a:gs>
            </a:gsLst>
            <a:lin ang="2700006"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61" name="Google Shape;261;p31"/>
          <p:cNvSpPr/>
          <p:nvPr/>
        </p:nvSpPr>
        <p:spPr>
          <a:xfrm rot="7638316">
            <a:off x="9527388" y="5019979"/>
            <a:ext cx="3466480" cy="2336887"/>
          </a:xfrm>
          <a:custGeom>
            <a:rect b="b" l="l" r="r" t="t"/>
            <a:pathLst>
              <a:path extrusionOk="0" h="120000" w="120000">
                <a:moveTo>
                  <a:pt x="0" y="67400"/>
                </a:moveTo>
                <a:lnTo>
                  <a:pt x="58736" y="0"/>
                </a:lnTo>
                <a:lnTo>
                  <a:pt x="120000" y="120000"/>
                </a:lnTo>
                <a:lnTo>
                  <a:pt x="0" y="6740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pic>
        <p:nvPicPr>
          <p:cNvPr id="262" name="Google Shape;262;p31"/>
          <p:cNvPicPr preferRelativeResize="0"/>
          <p:nvPr/>
        </p:nvPicPr>
        <p:blipFill rotWithShape="1">
          <a:blip r:embed="rId4">
            <a:alphaModFix/>
          </a:blip>
          <a:srcRect b="0" l="0" r="0" t="0"/>
          <a:stretch/>
        </p:blipFill>
        <p:spPr>
          <a:xfrm>
            <a:off x="457593" y="6344539"/>
            <a:ext cx="914008" cy="33121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ransition Slide: Option One">
  <p:cSld name="Transition Slide: Option One">
    <p:spTree>
      <p:nvGrpSpPr>
        <p:cNvPr id="30" name="Shape 30"/>
        <p:cNvGrpSpPr/>
        <p:nvPr/>
      </p:nvGrpSpPr>
      <p:grpSpPr>
        <a:xfrm>
          <a:off x="0" y="0"/>
          <a:ext cx="0" cy="0"/>
          <a:chOff x="0" y="0"/>
          <a:chExt cx="0" cy="0"/>
        </a:xfrm>
      </p:grpSpPr>
      <p:pic>
        <p:nvPicPr>
          <p:cNvPr id="31" name="Google Shape;31;p4"/>
          <p:cNvPicPr preferRelativeResize="0"/>
          <p:nvPr/>
        </p:nvPicPr>
        <p:blipFill rotWithShape="1">
          <a:blip r:embed="rId2">
            <a:alphaModFix amt="8000"/>
          </a:blip>
          <a:srcRect b="24057" l="2989" r="2087" t="586"/>
          <a:stretch/>
        </p:blipFill>
        <p:spPr>
          <a:xfrm>
            <a:off x="-1" y="0"/>
            <a:ext cx="12192001" cy="6858000"/>
          </a:xfrm>
          <a:prstGeom prst="rect">
            <a:avLst/>
          </a:prstGeom>
          <a:noFill/>
          <a:ln>
            <a:noFill/>
          </a:ln>
        </p:spPr>
      </p:pic>
      <p:pic>
        <p:nvPicPr>
          <p:cNvPr id="32" name="Google Shape;32;p4"/>
          <p:cNvPicPr preferRelativeResize="0"/>
          <p:nvPr/>
        </p:nvPicPr>
        <p:blipFill rotWithShape="1">
          <a:blip r:embed="rId3">
            <a:alphaModFix/>
          </a:blip>
          <a:srcRect b="0" l="0" r="0" t="0"/>
          <a:stretch/>
        </p:blipFill>
        <p:spPr>
          <a:xfrm>
            <a:off x="0" y="-14043"/>
            <a:ext cx="12192000" cy="6413848"/>
          </a:xfrm>
          <a:prstGeom prst="rect">
            <a:avLst/>
          </a:prstGeom>
          <a:noFill/>
          <a:ln>
            <a:noFill/>
          </a:ln>
        </p:spPr>
      </p:pic>
      <p:sp>
        <p:nvSpPr>
          <p:cNvPr id="33" name="Google Shape;33;p4"/>
          <p:cNvSpPr txBox="1"/>
          <p:nvPr>
            <p:ph type="title"/>
          </p:nvPr>
        </p:nvSpPr>
        <p:spPr>
          <a:xfrm>
            <a:off x="4931834" y="3502871"/>
            <a:ext cx="6194258" cy="613095"/>
          </a:xfrm>
          <a:prstGeom prst="rect">
            <a:avLst/>
          </a:prstGeom>
          <a:noFill/>
          <a:ln>
            <a:noFill/>
          </a:ln>
        </p:spPr>
        <p:txBody>
          <a:bodyPr anchorCtr="0" anchor="b" bIns="91425" lIns="91425" spcFirstLastPara="1" rIns="91425" wrap="square" tIns="91425"/>
          <a:lstStyle>
            <a:lvl1pPr lvl="0" marR="0" rtl="0" algn="r">
              <a:lnSpc>
                <a:spcPct val="90000"/>
              </a:lnSpc>
              <a:spcBef>
                <a:spcPts val="0"/>
              </a:spcBef>
              <a:spcAft>
                <a:spcPts val="0"/>
              </a:spcAft>
              <a:buClr>
                <a:schemeClr val="accent2"/>
              </a:buClr>
              <a:buSzPts val="3200"/>
              <a:buFont typeface="Helvetica Neue"/>
              <a:buNone/>
              <a:defRPr b="0" i="0" sz="3200" u="none" cap="none" strike="noStrike">
                <a:solidFill>
                  <a:schemeClr val="accent2"/>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4" name="Google Shape;34;p4"/>
          <p:cNvSpPr txBox="1"/>
          <p:nvPr>
            <p:ph idx="1" type="body"/>
          </p:nvPr>
        </p:nvSpPr>
        <p:spPr>
          <a:xfrm>
            <a:off x="4931834" y="4115966"/>
            <a:ext cx="6194082" cy="479425"/>
          </a:xfrm>
          <a:prstGeom prst="rect">
            <a:avLst/>
          </a:prstGeom>
          <a:noFill/>
          <a:ln>
            <a:noFill/>
          </a:ln>
        </p:spPr>
        <p:txBody>
          <a:bodyPr anchorCtr="0" anchor="t" bIns="91425" lIns="91425" spcFirstLastPara="1" rIns="91425" wrap="square" tIns="91425"/>
          <a:lstStyle>
            <a:lvl1pPr indent="-228600" lvl="0" marL="457200" marR="0" rtl="0" algn="r">
              <a:lnSpc>
                <a:spcPct val="90000"/>
              </a:lnSpc>
              <a:spcBef>
                <a:spcPts val="1000"/>
              </a:spcBef>
              <a:spcAft>
                <a:spcPts val="0"/>
              </a:spcAft>
              <a:buClr>
                <a:schemeClr val="accent3"/>
              </a:buClr>
              <a:buSzPts val="2400"/>
              <a:buFont typeface="Arial"/>
              <a:buNone/>
              <a:defRPr b="0" i="0" sz="2400" u="none" cap="none" strike="noStrike">
                <a:solidFill>
                  <a:schemeClr val="accent3"/>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5" name="Google Shape;35;p4"/>
          <p:cNvSpPr/>
          <p:nvPr/>
        </p:nvSpPr>
        <p:spPr>
          <a:xfrm rot="10800000">
            <a:off x="6453399" y="-14043"/>
            <a:ext cx="4298589" cy="998985"/>
          </a:xfrm>
          <a:custGeom>
            <a:rect b="b" l="l" r="r" t="t"/>
            <a:pathLst>
              <a:path extrusionOk="0" h="120000" w="120000">
                <a:moveTo>
                  <a:pt x="0" y="120000"/>
                </a:moveTo>
                <a:lnTo>
                  <a:pt x="53961" y="0"/>
                </a:lnTo>
                <a:lnTo>
                  <a:pt x="120000" y="118982"/>
                </a:lnTo>
                <a:lnTo>
                  <a:pt x="0" y="120000"/>
                </a:lnTo>
                <a:close/>
              </a:path>
            </a:pathLst>
          </a:custGeom>
          <a:gradFill>
            <a:gsLst>
              <a:gs pos="0">
                <a:srgbClr val="1F9BD8">
                  <a:alpha val="13725"/>
                </a:srgbClr>
              </a:gs>
              <a:gs pos="79000">
                <a:schemeClr val="accent1"/>
              </a:gs>
              <a:gs pos="100000">
                <a:schemeClr val="accent1"/>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36" name="Google Shape;36;p4"/>
          <p:cNvSpPr/>
          <p:nvPr/>
        </p:nvSpPr>
        <p:spPr>
          <a:xfrm rot="7638331">
            <a:off x="9527391" y="5019888"/>
            <a:ext cx="3466432" cy="2336967"/>
          </a:xfrm>
          <a:custGeom>
            <a:rect b="b" l="l" r="r" t="t"/>
            <a:pathLst>
              <a:path extrusionOk="0" h="120000" w="120000">
                <a:moveTo>
                  <a:pt x="0" y="67400"/>
                </a:moveTo>
                <a:lnTo>
                  <a:pt x="58736" y="0"/>
                </a:lnTo>
                <a:lnTo>
                  <a:pt x="120000" y="120000"/>
                </a:lnTo>
                <a:lnTo>
                  <a:pt x="0" y="6740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pic>
        <p:nvPicPr>
          <p:cNvPr id="37" name="Google Shape;37;p4"/>
          <p:cNvPicPr preferRelativeResize="0"/>
          <p:nvPr/>
        </p:nvPicPr>
        <p:blipFill rotWithShape="1">
          <a:blip r:embed="rId4">
            <a:alphaModFix/>
          </a:blip>
          <a:srcRect b="0" l="0" r="0" t="0"/>
          <a:stretch/>
        </p:blipFill>
        <p:spPr>
          <a:xfrm>
            <a:off x="457593" y="6344539"/>
            <a:ext cx="914008" cy="331214"/>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Title Slide">
  <p:cSld name="3_Title Slide">
    <p:spTree>
      <p:nvGrpSpPr>
        <p:cNvPr id="263" name="Shape 263"/>
        <p:cNvGrpSpPr/>
        <p:nvPr/>
      </p:nvGrpSpPr>
      <p:grpSpPr>
        <a:xfrm>
          <a:off x="0" y="0"/>
          <a:ext cx="0" cy="0"/>
          <a:chOff x="0" y="0"/>
          <a:chExt cx="0" cy="0"/>
        </a:xfrm>
      </p:grpSpPr>
      <p:sp>
        <p:nvSpPr>
          <p:cNvPr id="264" name="Google Shape;264;p32"/>
          <p:cNvSpPr/>
          <p:nvPr/>
        </p:nvSpPr>
        <p:spPr>
          <a:xfrm rot="6153214">
            <a:off x="562003" y="-1206086"/>
            <a:ext cx="2634892" cy="4071091"/>
          </a:xfrm>
          <a:custGeom>
            <a:rect b="b" l="l" r="r" t="t"/>
            <a:pathLst>
              <a:path extrusionOk="0" h="120000" w="120000">
                <a:moveTo>
                  <a:pt x="40723" y="120000"/>
                </a:moveTo>
                <a:lnTo>
                  <a:pt x="0" y="0"/>
                </a:lnTo>
                <a:lnTo>
                  <a:pt x="120000" y="108595"/>
                </a:lnTo>
                <a:lnTo>
                  <a:pt x="40723" y="120000"/>
                </a:lnTo>
                <a:close/>
              </a:path>
            </a:pathLst>
          </a:custGeom>
          <a:gradFill>
            <a:gsLst>
              <a:gs pos="0">
                <a:schemeClr val="accent2"/>
              </a:gs>
              <a:gs pos="79000">
                <a:schemeClr val="accent1"/>
              </a:gs>
              <a:gs pos="100000">
                <a:schemeClr val="accent1"/>
              </a:gs>
            </a:gsLst>
            <a:lin ang="2700006"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65" name="Google Shape;265;p32"/>
          <p:cNvSpPr txBox="1"/>
          <p:nvPr>
            <p:ph type="title"/>
          </p:nvPr>
        </p:nvSpPr>
        <p:spPr>
          <a:xfrm>
            <a:off x="495300" y="2957174"/>
            <a:ext cx="6194400" cy="6132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accent2"/>
              </a:buClr>
              <a:buSzPts val="3200"/>
              <a:buFont typeface="Helvetica Neue"/>
              <a:buNone/>
              <a:defRPr b="0" i="0" sz="3200" u="none" cap="none" strike="noStrike">
                <a:solidFill>
                  <a:schemeClr val="accent2"/>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266" name="Google Shape;266;p32"/>
          <p:cNvSpPr txBox="1"/>
          <p:nvPr>
            <p:ph idx="1" type="body"/>
          </p:nvPr>
        </p:nvSpPr>
        <p:spPr>
          <a:xfrm>
            <a:off x="495302" y="3548860"/>
            <a:ext cx="61941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3"/>
              </a:buClr>
              <a:buSzPts val="2400"/>
              <a:buFont typeface="Arial"/>
              <a:buNone/>
              <a:defRPr b="0" i="0" sz="2400" u="none" cap="none" strike="noStrike">
                <a:solidFill>
                  <a:schemeClr val="accent3"/>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267" name="Google Shape;267;p32"/>
          <p:cNvPicPr preferRelativeResize="0"/>
          <p:nvPr/>
        </p:nvPicPr>
        <p:blipFill rotWithShape="1">
          <a:blip r:embed="rId2">
            <a:alphaModFix/>
          </a:blip>
          <a:srcRect b="0" l="0" r="0" t="0"/>
          <a:stretch/>
        </p:blipFill>
        <p:spPr>
          <a:xfrm>
            <a:off x="5257801" y="1911258"/>
            <a:ext cx="6933597" cy="4946741"/>
          </a:xfrm>
          <a:prstGeom prst="rect">
            <a:avLst/>
          </a:prstGeom>
          <a:noFill/>
          <a:ln>
            <a:noFill/>
          </a:ln>
        </p:spPr>
      </p:pic>
      <p:pic>
        <p:nvPicPr>
          <p:cNvPr id="268" name="Google Shape;268;p32"/>
          <p:cNvPicPr preferRelativeResize="0"/>
          <p:nvPr/>
        </p:nvPicPr>
        <p:blipFill rotWithShape="1">
          <a:blip r:embed="rId3">
            <a:alphaModFix/>
          </a:blip>
          <a:srcRect b="0" l="0" r="0" t="0"/>
          <a:stretch/>
        </p:blipFill>
        <p:spPr>
          <a:xfrm>
            <a:off x="457593" y="6354699"/>
            <a:ext cx="914008" cy="331214"/>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and Subtitle with Content">
  <p:cSld name="1_Title and Subtitle with Content">
    <p:spTree>
      <p:nvGrpSpPr>
        <p:cNvPr id="269" name="Shape 269"/>
        <p:cNvGrpSpPr/>
        <p:nvPr/>
      </p:nvGrpSpPr>
      <p:grpSpPr>
        <a:xfrm>
          <a:off x="0" y="0"/>
          <a:ext cx="0" cy="0"/>
          <a:chOff x="0" y="0"/>
          <a:chExt cx="0" cy="0"/>
        </a:xfrm>
      </p:grpSpPr>
      <p:sp>
        <p:nvSpPr>
          <p:cNvPr id="270" name="Google Shape;270;p33"/>
          <p:cNvSpPr/>
          <p:nvPr/>
        </p:nvSpPr>
        <p:spPr>
          <a:xfrm flipH="1">
            <a:off x="-107700" y="6075680"/>
            <a:ext cx="12299700" cy="782400"/>
          </a:xfrm>
          <a:custGeom>
            <a:rect b="b" l="l" r="r" t="t"/>
            <a:pathLst>
              <a:path extrusionOk="0" h="120000" w="120000">
                <a:moveTo>
                  <a:pt x="0" y="0"/>
                </a:moveTo>
                <a:lnTo>
                  <a:pt x="120000" y="120000"/>
                </a:lnTo>
                <a:lnTo>
                  <a:pt x="0" y="119901"/>
                </a:lnTo>
                <a:lnTo>
                  <a:pt x="0" y="0"/>
                </a:lnTo>
                <a:close/>
              </a:path>
            </a:pathLst>
          </a:custGeom>
          <a:gradFill>
            <a:gsLst>
              <a:gs pos="0">
                <a:schemeClr val="accent2"/>
              </a:gs>
              <a:gs pos="79000">
                <a:schemeClr val="accent1"/>
              </a:gs>
              <a:gs pos="100000">
                <a:schemeClr val="accent1"/>
              </a:gs>
            </a:gsLst>
            <a:lin ang="1499992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71" name="Google Shape;271;p33"/>
          <p:cNvSpPr/>
          <p:nvPr/>
        </p:nvSpPr>
        <p:spPr>
          <a:xfrm flipH="1" rot="5400000">
            <a:off x="1680836" y="4298080"/>
            <a:ext cx="897900" cy="4259400"/>
          </a:xfrm>
          <a:custGeom>
            <a:rect b="b" l="l" r="r" t="t"/>
            <a:pathLst>
              <a:path extrusionOk="0" h="120000" w="120000">
                <a:moveTo>
                  <a:pt x="0" y="0"/>
                </a:moveTo>
                <a:lnTo>
                  <a:pt x="120000" y="120000"/>
                </a:lnTo>
                <a:lnTo>
                  <a:pt x="1367" y="119878"/>
                </a:lnTo>
                <a:lnTo>
                  <a:pt x="0" y="0"/>
                </a:lnTo>
                <a:close/>
              </a:path>
            </a:pathLst>
          </a:custGeom>
          <a:gradFill>
            <a:gsLst>
              <a:gs pos="0">
                <a:schemeClr val="accent5"/>
              </a:gs>
              <a:gs pos="100000">
                <a:srgbClr val="F58220"/>
              </a:gs>
            </a:gsLst>
            <a:lin ang="2700006"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72" name="Google Shape;272;p33"/>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273" name="Google Shape;273;p33"/>
          <p:cNvSpPr txBox="1"/>
          <p:nvPr>
            <p:ph idx="1" type="body"/>
          </p:nvPr>
        </p:nvSpPr>
        <p:spPr>
          <a:xfrm>
            <a:off x="495300" y="1627505"/>
            <a:ext cx="11155800" cy="4351200"/>
          </a:xfrm>
          <a:prstGeom prst="rect">
            <a:avLst/>
          </a:prstGeom>
          <a:noFill/>
          <a:ln>
            <a:noFill/>
          </a:ln>
        </p:spPr>
        <p:txBody>
          <a:bodyPr anchorCtr="0" anchor="t" bIns="91425" lIns="91425" spcFirstLastPara="1" rIns="91425" wrap="square" tIns="91425"/>
          <a:lstStyle>
            <a:lvl1pPr indent="-330200" lvl="0" marL="457200" marR="0" rtl="0" algn="l">
              <a:lnSpc>
                <a:spcPct val="90000"/>
              </a:lnSpc>
              <a:spcBef>
                <a:spcPts val="10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74" name="Google Shape;274;p33"/>
          <p:cNvSpPr txBox="1"/>
          <p:nvPr>
            <p:ph idx="2"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75" name="Google Shape;275;p33"/>
          <p:cNvSpPr txBox="1"/>
          <p:nvPr>
            <p:ph idx="11" type="ftr"/>
          </p:nvPr>
        </p:nvSpPr>
        <p:spPr>
          <a:xfrm>
            <a:off x="7205663" y="640899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u="none" cap="none" strike="noStrike">
                <a:solidFill>
                  <a:schemeClr val="lt1"/>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76" name="Google Shape;276;p33"/>
          <p:cNvSpPr txBox="1"/>
          <p:nvPr>
            <p:ph idx="12" type="sldNum"/>
          </p:nvPr>
        </p:nvSpPr>
        <p:spPr>
          <a:xfrm>
            <a:off x="11320463" y="640899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lt1"/>
                </a:solidFill>
                <a:latin typeface="Helvetica Neue"/>
                <a:ea typeface="Helvetica Neue"/>
                <a:cs typeface="Helvetica Neue"/>
                <a:sym typeface="Helvetica Neue"/>
              </a:defRPr>
            </a:lvl1pPr>
            <a:lvl2pPr indent="0" lvl="1" marL="0" marR="0" rtl="0" algn="r">
              <a:spcBef>
                <a:spcPts val="0"/>
              </a:spcBef>
              <a:buNone/>
              <a:defRPr b="0" i="0" sz="800" u="none" cap="none" strike="noStrike">
                <a:solidFill>
                  <a:schemeClr val="lt1"/>
                </a:solidFill>
                <a:latin typeface="Helvetica Neue"/>
                <a:ea typeface="Helvetica Neue"/>
                <a:cs typeface="Helvetica Neue"/>
                <a:sym typeface="Helvetica Neue"/>
              </a:defRPr>
            </a:lvl2pPr>
            <a:lvl3pPr indent="0" lvl="2" marL="0" marR="0" rtl="0" algn="r">
              <a:spcBef>
                <a:spcPts val="0"/>
              </a:spcBef>
              <a:buNone/>
              <a:defRPr b="0" i="0" sz="800" u="none" cap="none" strike="noStrike">
                <a:solidFill>
                  <a:schemeClr val="lt1"/>
                </a:solidFill>
                <a:latin typeface="Helvetica Neue"/>
                <a:ea typeface="Helvetica Neue"/>
                <a:cs typeface="Helvetica Neue"/>
                <a:sym typeface="Helvetica Neue"/>
              </a:defRPr>
            </a:lvl3pPr>
            <a:lvl4pPr indent="0" lvl="3" marL="0" marR="0" rtl="0" algn="r">
              <a:spcBef>
                <a:spcPts val="0"/>
              </a:spcBef>
              <a:buNone/>
              <a:defRPr b="0" i="0" sz="800" u="none" cap="none" strike="noStrike">
                <a:solidFill>
                  <a:schemeClr val="lt1"/>
                </a:solidFill>
                <a:latin typeface="Helvetica Neue"/>
                <a:ea typeface="Helvetica Neue"/>
                <a:cs typeface="Helvetica Neue"/>
                <a:sym typeface="Helvetica Neue"/>
              </a:defRPr>
            </a:lvl4pPr>
            <a:lvl5pPr indent="0" lvl="4" marL="0" marR="0" rtl="0" algn="r">
              <a:spcBef>
                <a:spcPts val="0"/>
              </a:spcBef>
              <a:buNone/>
              <a:defRPr b="0" i="0" sz="800" u="none" cap="none" strike="noStrike">
                <a:solidFill>
                  <a:schemeClr val="lt1"/>
                </a:solidFill>
                <a:latin typeface="Helvetica Neue"/>
                <a:ea typeface="Helvetica Neue"/>
                <a:cs typeface="Helvetica Neue"/>
                <a:sym typeface="Helvetica Neue"/>
              </a:defRPr>
            </a:lvl5pPr>
            <a:lvl6pPr indent="0" lvl="5" marL="0" marR="0" rtl="0" algn="r">
              <a:spcBef>
                <a:spcPts val="0"/>
              </a:spcBef>
              <a:buNone/>
              <a:defRPr b="0" i="0" sz="800" u="none" cap="none" strike="noStrike">
                <a:solidFill>
                  <a:schemeClr val="lt1"/>
                </a:solidFill>
                <a:latin typeface="Helvetica Neue"/>
                <a:ea typeface="Helvetica Neue"/>
                <a:cs typeface="Helvetica Neue"/>
                <a:sym typeface="Helvetica Neue"/>
              </a:defRPr>
            </a:lvl6pPr>
            <a:lvl7pPr indent="0" lvl="6" marL="0" marR="0" rtl="0" algn="r">
              <a:spcBef>
                <a:spcPts val="0"/>
              </a:spcBef>
              <a:buNone/>
              <a:defRPr b="0" i="0" sz="800" u="none" cap="none" strike="noStrike">
                <a:solidFill>
                  <a:schemeClr val="lt1"/>
                </a:solidFill>
                <a:latin typeface="Helvetica Neue"/>
                <a:ea typeface="Helvetica Neue"/>
                <a:cs typeface="Helvetica Neue"/>
                <a:sym typeface="Helvetica Neue"/>
              </a:defRPr>
            </a:lvl7pPr>
            <a:lvl8pPr indent="0" lvl="7" marL="0" marR="0" rtl="0" algn="r">
              <a:spcBef>
                <a:spcPts val="0"/>
              </a:spcBef>
              <a:buNone/>
              <a:defRPr b="0" i="0" sz="800" u="none" cap="none" strike="noStrike">
                <a:solidFill>
                  <a:schemeClr val="lt1"/>
                </a:solidFill>
                <a:latin typeface="Helvetica Neue"/>
                <a:ea typeface="Helvetica Neue"/>
                <a:cs typeface="Helvetica Neue"/>
                <a:sym typeface="Helvetica Neue"/>
              </a:defRPr>
            </a:lvl8pPr>
            <a:lvl9pPr indent="0" lvl="8" marL="0" marR="0" rtl="0" algn="r">
              <a:spcBef>
                <a:spcPts val="0"/>
              </a:spcBef>
              <a:buNone/>
              <a:defRPr b="0" i="0" sz="800" u="none" cap="none" strike="noStrike">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pic>
        <p:nvPicPr>
          <p:cNvPr id="277" name="Google Shape;277;p33"/>
          <p:cNvPicPr preferRelativeResize="0"/>
          <p:nvPr/>
        </p:nvPicPr>
        <p:blipFill rotWithShape="1">
          <a:blip r:embed="rId2">
            <a:alphaModFix/>
          </a:blip>
          <a:srcRect b="0" l="0" r="0" t="0"/>
          <a:stretch/>
        </p:blipFill>
        <p:spPr>
          <a:xfrm>
            <a:off x="495300" y="6365533"/>
            <a:ext cx="856071" cy="31022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Title Slide">
  <p:cSld name="4_Title Slide">
    <p:spTree>
      <p:nvGrpSpPr>
        <p:cNvPr id="278" name="Shape 278"/>
        <p:cNvGrpSpPr/>
        <p:nvPr/>
      </p:nvGrpSpPr>
      <p:grpSpPr>
        <a:xfrm>
          <a:off x="0" y="0"/>
          <a:ext cx="0" cy="0"/>
          <a:chOff x="0" y="0"/>
          <a:chExt cx="0" cy="0"/>
        </a:xfrm>
      </p:grpSpPr>
      <p:pic>
        <p:nvPicPr>
          <p:cNvPr id="279" name="Google Shape;279;p34"/>
          <p:cNvPicPr preferRelativeResize="0"/>
          <p:nvPr/>
        </p:nvPicPr>
        <p:blipFill rotWithShape="1">
          <a:blip r:embed="rId2">
            <a:alphaModFix/>
          </a:blip>
          <a:srcRect b="0" l="0" r="0" t="0"/>
          <a:stretch/>
        </p:blipFill>
        <p:spPr>
          <a:xfrm>
            <a:off x="30479" y="7880"/>
            <a:ext cx="12192002" cy="6857998"/>
          </a:xfrm>
          <a:prstGeom prst="rect">
            <a:avLst/>
          </a:prstGeom>
          <a:noFill/>
          <a:ln>
            <a:noFill/>
          </a:ln>
        </p:spPr>
      </p:pic>
      <p:sp>
        <p:nvSpPr>
          <p:cNvPr id="280" name="Google Shape;280;p34"/>
          <p:cNvSpPr/>
          <p:nvPr/>
        </p:nvSpPr>
        <p:spPr>
          <a:xfrm>
            <a:off x="0" y="-12000"/>
            <a:ext cx="12226200" cy="6885900"/>
          </a:xfrm>
          <a:custGeom>
            <a:rect b="b" l="l" r="r" t="t"/>
            <a:pathLst>
              <a:path extrusionOk="0" h="120000" w="120000">
                <a:moveTo>
                  <a:pt x="0" y="346"/>
                </a:moveTo>
                <a:lnTo>
                  <a:pt x="120000" y="0"/>
                </a:lnTo>
                <a:lnTo>
                  <a:pt x="119664" y="120000"/>
                </a:lnTo>
                <a:lnTo>
                  <a:pt x="0" y="119862"/>
                </a:lnTo>
                <a:lnTo>
                  <a:pt x="0" y="346"/>
                </a:lnTo>
                <a:close/>
              </a:path>
            </a:pathLst>
          </a:custGeom>
          <a:gradFill>
            <a:gsLst>
              <a:gs pos="0">
                <a:srgbClr val="1F9BD8">
                  <a:alpha val="80784"/>
                </a:srgbClr>
              </a:gs>
              <a:gs pos="68000">
                <a:srgbClr val="00427A">
                  <a:alpha val="86666"/>
                </a:srgbClr>
              </a:gs>
              <a:gs pos="100000">
                <a:srgbClr val="00427A">
                  <a:alpha val="86666"/>
                </a:srgbClr>
              </a:gs>
            </a:gsLst>
            <a:lin ang="2700006"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81" name="Google Shape;281;p34"/>
          <p:cNvSpPr txBox="1"/>
          <p:nvPr>
            <p:ph type="title"/>
          </p:nvPr>
        </p:nvSpPr>
        <p:spPr>
          <a:xfrm>
            <a:off x="495300" y="513452"/>
            <a:ext cx="11105100" cy="6132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lt1"/>
              </a:buClr>
              <a:buSzPts val="3200"/>
              <a:buFont typeface="Helvetica Neue"/>
              <a:buNone/>
              <a:defRPr b="0" i="0" sz="3200" u="none" cap="none" strike="noStrike">
                <a:solidFill>
                  <a:schemeClr val="lt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282" name="Google Shape;282;p34"/>
          <p:cNvSpPr txBox="1"/>
          <p:nvPr>
            <p:ph idx="1" type="body"/>
          </p:nvPr>
        </p:nvSpPr>
        <p:spPr>
          <a:xfrm>
            <a:off x="495302" y="1105138"/>
            <a:ext cx="111048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lt1"/>
              </a:buClr>
              <a:buSzPts val="2400"/>
              <a:buFont typeface="Arial"/>
              <a:buNone/>
              <a:defRPr b="0" i="0" sz="2400" u="none" cap="none" strike="noStrike">
                <a:solidFill>
                  <a:schemeClr val="lt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83" name="Google Shape;283;p34"/>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u="none" cap="none" strike="noStrike">
                <a:solidFill>
                  <a:schemeClr val="lt1"/>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84" name="Google Shape;284;p34"/>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lt1"/>
                </a:solidFill>
                <a:latin typeface="Helvetica Neue"/>
                <a:ea typeface="Helvetica Neue"/>
                <a:cs typeface="Helvetica Neue"/>
                <a:sym typeface="Helvetica Neue"/>
              </a:defRPr>
            </a:lvl1pPr>
            <a:lvl2pPr indent="0" lvl="1" marL="0" marR="0" rtl="0" algn="r">
              <a:spcBef>
                <a:spcPts val="0"/>
              </a:spcBef>
              <a:buNone/>
              <a:defRPr b="0" i="0" sz="800" u="none" cap="none" strike="noStrike">
                <a:solidFill>
                  <a:schemeClr val="lt1"/>
                </a:solidFill>
                <a:latin typeface="Helvetica Neue"/>
                <a:ea typeface="Helvetica Neue"/>
                <a:cs typeface="Helvetica Neue"/>
                <a:sym typeface="Helvetica Neue"/>
              </a:defRPr>
            </a:lvl2pPr>
            <a:lvl3pPr indent="0" lvl="2" marL="0" marR="0" rtl="0" algn="r">
              <a:spcBef>
                <a:spcPts val="0"/>
              </a:spcBef>
              <a:buNone/>
              <a:defRPr b="0" i="0" sz="800" u="none" cap="none" strike="noStrike">
                <a:solidFill>
                  <a:schemeClr val="lt1"/>
                </a:solidFill>
                <a:latin typeface="Helvetica Neue"/>
                <a:ea typeface="Helvetica Neue"/>
                <a:cs typeface="Helvetica Neue"/>
                <a:sym typeface="Helvetica Neue"/>
              </a:defRPr>
            </a:lvl3pPr>
            <a:lvl4pPr indent="0" lvl="3" marL="0" marR="0" rtl="0" algn="r">
              <a:spcBef>
                <a:spcPts val="0"/>
              </a:spcBef>
              <a:buNone/>
              <a:defRPr b="0" i="0" sz="800" u="none" cap="none" strike="noStrike">
                <a:solidFill>
                  <a:schemeClr val="lt1"/>
                </a:solidFill>
                <a:latin typeface="Helvetica Neue"/>
                <a:ea typeface="Helvetica Neue"/>
                <a:cs typeface="Helvetica Neue"/>
                <a:sym typeface="Helvetica Neue"/>
              </a:defRPr>
            </a:lvl4pPr>
            <a:lvl5pPr indent="0" lvl="4" marL="0" marR="0" rtl="0" algn="r">
              <a:spcBef>
                <a:spcPts val="0"/>
              </a:spcBef>
              <a:buNone/>
              <a:defRPr b="0" i="0" sz="800" u="none" cap="none" strike="noStrike">
                <a:solidFill>
                  <a:schemeClr val="lt1"/>
                </a:solidFill>
                <a:latin typeface="Helvetica Neue"/>
                <a:ea typeface="Helvetica Neue"/>
                <a:cs typeface="Helvetica Neue"/>
                <a:sym typeface="Helvetica Neue"/>
              </a:defRPr>
            </a:lvl5pPr>
            <a:lvl6pPr indent="0" lvl="5" marL="0" marR="0" rtl="0" algn="r">
              <a:spcBef>
                <a:spcPts val="0"/>
              </a:spcBef>
              <a:buNone/>
              <a:defRPr b="0" i="0" sz="800" u="none" cap="none" strike="noStrike">
                <a:solidFill>
                  <a:schemeClr val="lt1"/>
                </a:solidFill>
                <a:latin typeface="Helvetica Neue"/>
                <a:ea typeface="Helvetica Neue"/>
                <a:cs typeface="Helvetica Neue"/>
                <a:sym typeface="Helvetica Neue"/>
              </a:defRPr>
            </a:lvl6pPr>
            <a:lvl7pPr indent="0" lvl="6" marL="0" marR="0" rtl="0" algn="r">
              <a:spcBef>
                <a:spcPts val="0"/>
              </a:spcBef>
              <a:buNone/>
              <a:defRPr b="0" i="0" sz="800" u="none" cap="none" strike="noStrike">
                <a:solidFill>
                  <a:schemeClr val="lt1"/>
                </a:solidFill>
                <a:latin typeface="Helvetica Neue"/>
                <a:ea typeface="Helvetica Neue"/>
                <a:cs typeface="Helvetica Neue"/>
                <a:sym typeface="Helvetica Neue"/>
              </a:defRPr>
            </a:lvl7pPr>
            <a:lvl8pPr indent="0" lvl="7" marL="0" marR="0" rtl="0" algn="r">
              <a:spcBef>
                <a:spcPts val="0"/>
              </a:spcBef>
              <a:buNone/>
              <a:defRPr b="0" i="0" sz="800" u="none" cap="none" strike="noStrike">
                <a:solidFill>
                  <a:schemeClr val="lt1"/>
                </a:solidFill>
                <a:latin typeface="Helvetica Neue"/>
                <a:ea typeface="Helvetica Neue"/>
                <a:cs typeface="Helvetica Neue"/>
                <a:sym typeface="Helvetica Neue"/>
              </a:defRPr>
            </a:lvl8pPr>
            <a:lvl9pPr indent="0" lvl="8" marL="0" marR="0" rtl="0" algn="r">
              <a:spcBef>
                <a:spcPts val="0"/>
              </a:spcBef>
              <a:buNone/>
              <a:defRPr b="0" i="0" sz="800" u="none" cap="none" strike="noStrike">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pic>
        <p:nvPicPr>
          <p:cNvPr id="285" name="Google Shape;285;p34"/>
          <p:cNvPicPr preferRelativeResize="0"/>
          <p:nvPr/>
        </p:nvPicPr>
        <p:blipFill rotWithShape="1">
          <a:blip r:embed="rId3">
            <a:alphaModFix/>
          </a:blip>
          <a:srcRect b="0" l="0" r="0" t="0"/>
          <a:stretch/>
        </p:blipFill>
        <p:spPr>
          <a:xfrm>
            <a:off x="427113" y="6336665"/>
            <a:ext cx="957000" cy="346794"/>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ransition Option 3">
  <p:cSld name="1_Transition Option 3">
    <p:spTree>
      <p:nvGrpSpPr>
        <p:cNvPr id="286" name="Shape 286"/>
        <p:cNvGrpSpPr/>
        <p:nvPr/>
      </p:nvGrpSpPr>
      <p:grpSpPr>
        <a:xfrm>
          <a:off x="0" y="0"/>
          <a:ext cx="0" cy="0"/>
          <a:chOff x="0" y="0"/>
          <a:chExt cx="0" cy="0"/>
        </a:xfrm>
      </p:grpSpPr>
      <p:pic>
        <p:nvPicPr>
          <p:cNvPr id="287" name="Google Shape;287;p35"/>
          <p:cNvPicPr preferRelativeResize="0"/>
          <p:nvPr/>
        </p:nvPicPr>
        <p:blipFill rotWithShape="1">
          <a:blip r:embed="rId2">
            <a:alphaModFix/>
          </a:blip>
          <a:srcRect b="0" l="0" r="0" t="0"/>
          <a:stretch/>
        </p:blipFill>
        <p:spPr>
          <a:xfrm>
            <a:off x="-1" y="0"/>
            <a:ext cx="12192002" cy="6857998"/>
          </a:xfrm>
          <a:prstGeom prst="rect">
            <a:avLst/>
          </a:prstGeom>
          <a:noFill/>
          <a:ln>
            <a:noFill/>
          </a:ln>
        </p:spPr>
      </p:pic>
      <p:pic>
        <p:nvPicPr>
          <p:cNvPr id="288" name="Google Shape;288;p35"/>
          <p:cNvPicPr preferRelativeResize="0"/>
          <p:nvPr/>
        </p:nvPicPr>
        <p:blipFill rotWithShape="1">
          <a:blip r:embed="rId3">
            <a:alphaModFix/>
          </a:blip>
          <a:srcRect b="0" l="0" r="0" t="0"/>
          <a:stretch/>
        </p:blipFill>
        <p:spPr>
          <a:xfrm>
            <a:off x="13446" y="1"/>
            <a:ext cx="12192001" cy="6857998"/>
          </a:xfrm>
          <a:prstGeom prst="rect">
            <a:avLst/>
          </a:prstGeom>
          <a:noFill/>
          <a:ln>
            <a:noFill/>
          </a:ln>
        </p:spPr>
      </p:pic>
      <p:sp>
        <p:nvSpPr>
          <p:cNvPr id="289" name="Google Shape;289;p35"/>
          <p:cNvSpPr/>
          <p:nvPr/>
        </p:nvSpPr>
        <p:spPr>
          <a:xfrm>
            <a:off x="-48729" y="2998293"/>
            <a:ext cx="6803700" cy="3870600"/>
          </a:xfrm>
          <a:custGeom>
            <a:rect b="b" l="l" r="r" t="t"/>
            <a:pathLst>
              <a:path extrusionOk="0" h="120000" w="120000">
                <a:moveTo>
                  <a:pt x="0" y="120000"/>
                </a:moveTo>
                <a:lnTo>
                  <a:pt x="119912" y="0"/>
                </a:lnTo>
                <a:cubicBezTo>
                  <a:pt x="119972" y="39870"/>
                  <a:pt x="119939" y="79997"/>
                  <a:pt x="120000" y="119868"/>
                </a:cubicBezTo>
                <a:lnTo>
                  <a:pt x="0" y="120000"/>
                </a:lnTo>
                <a:close/>
              </a:path>
            </a:pathLst>
          </a:custGeom>
          <a:gradFill>
            <a:gsLst>
              <a:gs pos="0">
                <a:schemeClr val="accent3"/>
              </a:gs>
              <a:gs pos="50000">
                <a:schemeClr val="accent3"/>
              </a:gs>
              <a:gs pos="100000">
                <a:schemeClr val="accent4"/>
              </a:gs>
            </a:gsLst>
            <a:lin ang="2700006"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pic>
        <p:nvPicPr>
          <p:cNvPr id="290" name="Google Shape;290;p35"/>
          <p:cNvPicPr preferRelativeResize="0"/>
          <p:nvPr/>
        </p:nvPicPr>
        <p:blipFill rotWithShape="1">
          <a:blip r:embed="rId4">
            <a:alphaModFix/>
          </a:blip>
          <a:srcRect b="0" l="0" r="0" t="0"/>
          <a:stretch/>
        </p:blipFill>
        <p:spPr>
          <a:xfrm>
            <a:off x="27075" y="0"/>
            <a:ext cx="12185469" cy="4074159"/>
          </a:xfrm>
          <a:prstGeom prst="rect">
            <a:avLst/>
          </a:prstGeom>
          <a:noFill/>
          <a:ln>
            <a:noFill/>
          </a:ln>
        </p:spPr>
      </p:pic>
      <p:sp>
        <p:nvSpPr>
          <p:cNvPr id="291" name="Google Shape;291;p35"/>
          <p:cNvSpPr/>
          <p:nvPr/>
        </p:nvSpPr>
        <p:spPr>
          <a:xfrm rot="-2227665">
            <a:off x="1219342" y="-2939030"/>
            <a:ext cx="9492636" cy="12906191"/>
          </a:xfrm>
          <a:custGeom>
            <a:rect b="b" l="l" r="r" t="t"/>
            <a:pathLst>
              <a:path extrusionOk="0" h="120000" w="120000">
                <a:moveTo>
                  <a:pt x="7495" y="19092"/>
                </a:moveTo>
                <a:lnTo>
                  <a:pt x="26300" y="0"/>
                </a:lnTo>
                <a:lnTo>
                  <a:pt x="119541" y="52153"/>
                </a:lnTo>
                <a:lnTo>
                  <a:pt x="120000" y="98186"/>
                </a:lnTo>
                <a:lnTo>
                  <a:pt x="97316" y="120000"/>
                </a:lnTo>
                <a:lnTo>
                  <a:pt x="0" y="65862"/>
                </a:lnTo>
                <a:lnTo>
                  <a:pt x="7495" y="19092"/>
                </a:lnTo>
                <a:close/>
              </a:path>
            </a:pathLst>
          </a:custGeom>
          <a:solidFill>
            <a:schemeClr val="lt1"/>
          </a:solidFill>
          <a:ln>
            <a:noFill/>
          </a:ln>
          <a:effectLst>
            <a:outerShdw blurRad="304800" sx="102000" rotWithShape="0" algn="ctr" sy="102000">
              <a:srgbClr val="000000">
                <a:alpha val="1569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92" name="Google Shape;292;p35"/>
          <p:cNvSpPr txBox="1"/>
          <p:nvPr>
            <p:ph type="title"/>
          </p:nvPr>
        </p:nvSpPr>
        <p:spPr>
          <a:xfrm>
            <a:off x="495300" y="359485"/>
            <a:ext cx="62184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293" name="Google Shape;293;p35"/>
          <p:cNvSpPr txBox="1"/>
          <p:nvPr>
            <p:ph idx="1" type="body"/>
          </p:nvPr>
        </p:nvSpPr>
        <p:spPr>
          <a:xfrm>
            <a:off x="495301" y="911283"/>
            <a:ext cx="62184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2400"/>
              <a:buFont typeface="Arial"/>
              <a:buNone/>
              <a:defRPr b="0" i="0" sz="24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94" name="Google Shape;294;p35"/>
          <p:cNvSpPr txBox="1"/>
          <p:nvPr>
            <p:ph idx="11" type="ftr"/>
          </p:nvPr>
        </p:nvSpPr>
        <p:spPr>
          <a:xfrm>
            <a:off x="7205663" y="640899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u="none" cap="none" strike="noStrike">
                <a:solidFill>
                  <a:schemeClr val="dk1"/>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95" name="Google Shape;295;p35"/>
          <p:cNvSpPr txBox="1"/>
          <p:nvPr>
            <p:ph idx="12" type="sldNum"/>
          </p:nvPr>
        </p:nvSpPr>
        <p:spPr>
          <a:xfrm>
            <a:off x="11320463" y="640899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dk1"/>
                </a:solidFill>
                <a:latin typeface="Helvetica Neue"/>
                <a:ea typeface="Helvetica Neue"/>
                <a:cs typeface="Helvetica Neue"/>
                <a:sym typeface="Helvetica Neue"/>
              </a:defRPr>
            </a:lvl1pPr>
            <a:lvl2pPr indent="0" lvl="1" marL="0" marR="0" rtl="0" algn="r">
              <a:spcBef>
                <a:spcPts val="0"/>
              </a:spcBef>
              <a:buNone/>
              <a:defRPr b="0" i="0" sz="800" u="none" cap="none" strike="noStrike">
                <a:solidFill>
                  <a:schemeClr val="dk1"/>
                </a:solidFill>
                <a:latin typeface="Helvetica Neue"/>
                <a:ea typeface="Helvetica Neue"/>
                <a:cs typeface="Helvetica Neue"/>
                <a:sym typeface="Helvetica Neue"/>
              </a:defRPr>
            </a:lvl2pPr>
            <a:lvl3pPr indent="0" lvl="2" marL="0" marR="0" rtl="0" algn="r">
              <a:spcBef>
                <a:spcPts val="0"/>
              </a:spcBef>
              <a:buNone/>
              <a:defRPr b="0" i="0" sz="800" u="none" cap="none" strike="noStrike">
                <a:solidFill>
                  <a:schemeClr val="dk1"/>
                </a:solidFill>
                <a:latin typeface="Helvetica Neue"/>
                <a:ea typeface="Helvetica Neue"/>
                <a:cs typeface="Helvetica Neue"/>
                <a:sym typeface="Helvetica Neue"/>
              </a:defRPr>
            </a:lvl3pPr>
            <a:lvl4pPr indent="0" lvl="3" marL="0" marR="0" rtl="0" algn="r">
              <a:spcBef>
                <a:spcPts val="0"/>
              </a:spcBef>
              <a:buNone/>
              <a:defRPr b="0" i="0" sz="800" u="none" cap="none" strike="noStrike">
                <a:solidFill>
                  <a:schemeClr val="dk1"/>
                </a:solidFill>
                <a:latin typeface="Helvetica Neue"/>
                <a:ea typeface="Helvetica Neue"/>
                <a:cs typeface="Helvetica Neue"/>
                <a:sym typeface="Helvetica Neue"/>
              </a:defRPr>
            </a:lvl4pPr>
            <a:lvl5pPr indent="0" lvl="4" marL="0" marR="0" rtl="0" algn="r">
              <a:spcBef>
                <a:spcPts val="0"/>
              </a:spcBef>
              <a:buNone/>
              <a:defRPr b="0" i="0" sz="800" u="none" cap="none" strike="noStrike">
                <a:solidFill>
                  <a:schemeClr val="dk1"/>
                </a:solidFill>
                <a:latin typeface="Helvetica Neue"/>
                <a:ea typeface="Helvetica Neue"/>
                <a:cs typeface="Helvetica Neue"/>
                <a:sym typeface="Helvetica Neue"/>
              </a:defRPr>
            </a:lvl5pPr>
            <a:lvl6pPr indent="0" lvl="5" marL="0" marR="0" rtl="0" algn="r">
              <a:spcBef>
                <a:spcPts val="0"/>
              </a:spcBef>
              <a:buNone/>
              <a:defRPr b="0" i="0" sz="800" u="none" cap="none" strike="noStrike">
                <a:solidFill>
                  <a:schemeClr val="dk1"/>
                </a:solidFill>
                <a:latin typeface="Helvetica Neue"/>
                <a:ea typeface="Helvetica Neue"/>
                <a:cs typeface="Helvetica Neue"/>
                <a:sym typeface="Helvetica Neue"/>
              </a:defRPr>
            </a:lvl6pPr>
            <a:lvl7pPr indent="0" lvl="6" marL="0" marR="0" rtl="0" algn="r">
              <a:spcBef>
                <a:spcPts val="0"/>
              </a:spcBef>
              <a:buNone/>
              <a:defRPr b="0" i="0" sz="800" u="none" cap="none" strike="noStrike">
                <a:solidFill>
                  <a:schemeClr val="dk1"/>
                </a:solidFill>
                <a:latin typeface="Helvetica Neue"/>
                <a:ea typeface="Helvetica Neue"/>
                <a:cs typeface="Helvetica Neue"/>
                <a:sym typeface="Helvetica Neue"/>
              </a:defRPr>
            </a:lvl7pPr>
            <a:lvl8pPr indent="0" lvl="7" marL="0" marR="0" rtl="0" algn="r">
              <a:spcBef>
                <a:spcPts val="0"/>
              </a:spcBef>
              <a:buNone/>
              <a:defRPr b="0" i="0" sz="800" u="none" cap="none" strike="noStrike">
                <a:solidFill>
                  <a:schemeClr val="dk1"/>
                </a:solidFill>
                <a:latin typeface="Helvetica Neue"/>
                <a:ea typeface="Helvetica Neue"/>
                <a:cs typeface="Helvetica Neue"/>
                <a:sym typeface="Helvetica Neue"/>
              </a:defRPr>
            </a:lvl8pPr>
            <a:lvl9pPr indent="0" lvl="8" marL="0" marR="0" rtl="0" algn="r">
              <a:spcBef>
                <a:spcPts val="0"/>
              </a:spcBef>
              <a:buNone/>
              <a:defRPr b="0" i="0" sz="800" u="none" cap="none" strike="noStrike">
                <a:solidFill>
                  <a:schemeClr val="dk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pic>
        <p:nvPicPr>
          <p:cNvPr id="296" name="Google Shape;296;p35"/>
          <p:cNvPicPr preferRelativeResize="0"/>
          <p:nvPr/>
        </p:nvPicPr>
        <p:blipFill rotWithShape="1">
          <a:blip r:embed="rId5">
            <a:alphaModFix/>
          </a:blip>
          <a:srcRect b="0" l="0" r="0" t="0"/>
          <a:stretch/>
        </p:blipFill>
        <p:spPr>
          <a:xfrm>
            <a:off x="10693664" y="319238"/>
            <a:ext cx="957000" cy="346794"/>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Closing Slide">
  <p:cSld name="1_Closing Slide">
    <p:spTree>
      <p:nvGrpSpPr>
        <p:cNvPr id="297" name="Shape 297"/>
        <p:cNvGrpSpPr/>
        <p:nvPr/>
      </p:nvGrpSpPr>
      <p:grpSpPr>
        <a:xfrm>
          <a:off x="0" y="0"/>
          <a:ext cx="0" cy="0"/>
          <a:chOff x="0" y="0"/>
          <a:chExt cx="0" cy="0"/>
        </a:xfrm>
      </p:grpSpPr>
      <p:sp>
        <p:nvSpPr>
          <p:cNvPr id="298" name="Google Shape;298;p36"/>
          <p:cNvSpPr/>
          <p:nvPr/>
        </p:nvSpPr>
        <p:spPr>
          <a:xfrm rot="-5400000">
            <a:off x="5938300" y="609264"/>
            <a:ext cx="5391600" cy="7154700"/>
          </a:xfrm>
          <a:custGeom>
            <a:rect b="b" l="l" r="r" t="t"/>
            <a:pathLst>
              <a:path extrusionOk="0" h="120000" w="120000">
                <a:moveTo>
                  <a:pt x="0" y="0"/>
                </a:moveTo>
                <a:lnTo>
                  <a:pt x="120000" y="120000"/>
                </a:lnTo>
                <a:lnTo>
                  <a:pt x="0" y="119862"/>
                </a:lnTo>
                <a:lnTo>
                  <a:pt x="0" y="0"/>
                </a:lnTo>
                <a:close/>
              </a:path>
            </a:pathLst>
          </a:custGeom>
          <a:gradFill>
            <a:gsLst>
              <a:gs pos="0">
                <a:schemeClr val="accent5"/>
              </a:gs>
              <a:gs pos="100000">
                <a:srgbClr val="F58220"/>
              </a:gs>
            </a:gsLst>
            <a:lin ang="2700006"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299" name="Google Shape;299;p36"/>
          <p:cNvSpPr/>
          <p:nvPr/>
        </p:nvSpPr>
        <p:spPr>
          <a:xfrm>
            <a:off x="-32085" y="1510746"/>
            <a:ext cx="12228600" cy="5379000"/>
          </a:xfrm>
          <a:custGeom>
            <a:rect b="b" l="l" r="r" t="t"/>
            <a:pathLst>
              <a:path extrusionOk="0" h="120000" w="120000">
                <a:moveTo>
                  <a:pt x="0" y="0"/>
                </a:moveTo>
                <a:lnTo>
                  <a:pt x="119984" y="107027"/>
                </a:lnTo>
                <a:lnTo>
                  <a:pt x="120000" y="120000"/>
                </a:lnTo>
                <a:lnTo>
                  <a:pt x="0" y="119636"/>
                </a:lnTo>
                <a:lnTo>
                  <a:pt x="0" y="0"/>
                </a:lnTo>
                <a:close/>
              </a:path>
            </a:pathLst>
          </a:custGeom>
          <a:gradFill>
            <a:gsLst>
              <a:gs pos="0">
                <a:schemeClr val="accent2"/>
              </a:gs>
              <a:gs pos="79000">
                <a:schemeClr val="accent1"/>
              </a:gs>
              <a:gs pos="100000">
                <a:schemeClr val="accent1"/>
              </a:gs>
            </a:gsLst>
            <a:lin ang="1499992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300" name="Google Shape;300;p36"/>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301" name="Google Shape;301;p36"/>
          <p:cNvSpPr txBox="1"/>
          <p:nvPr>
            <p:ph idx="1"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02" name="Google Shape;302;p36"/>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u="none" cap="none" strike="noStrike">
                <a:solidFill>
                  <a:schemeClr val="lt1"/>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03" name="Google Shape;303;p36"/>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lt1"/>
                </a:solidFill>
                <a:latin typeface="Helvetica Neue"/>
                <a:ea typeface="Helvetica Neue"/>
                <a:cs typeface="Helvetica Neue"/>
                <a:sym typeface="Helvetica Neue"/>
              </a:defRPr>
            </a:lvl1pPr>
            <a:lvl2pPr indent="0" lvl="1" marL="0" marR="0" rtl="0" algn="r">
              <a:spcBef>
                <a:spcPts val="0"/>
              </a:spcBef>
              <a:buNone/>
              <a:defRPr b="0" i="0" sz="800" u="none" cap="none" strike="noStrike">
                <a:solidFill>
                  <a:schemeClr val="lt1"/>
                </a:solidFill>
                <a:latin typeface="Helvetica Neue"/>
                <a:ea typeface="Helvetica Neue"/>
                <a:cs typeface="Helvetica Neue"/>
                <a:sym typeface="Helvetica Neue"/>
              </a:defRPr>
            </a:lvl2pPr>
            <a:lvl3pPr indent="0" lvl="2" marL="0" marR="0" rtl="0" algn="r">
              <a:spcBef>
                <a:spcPts val="0"/>
              </a:spcBef>
              <a:buNone/>
              <a:defRPr b="0" i="0" sz="800" u="none" cap="none" strike="noStrike">
                <a:solidFill>
                  <a:schemeClr val="lt1"/>
                </a:solidFill>
                <a:latin typeface="Helvetica Neue"/>
                <a:ea typeface="Helvetica Neue"/>
                <a:cs typeface="Helvetica Neue"/>
                <a:sym typeface="Helvetica Neue"/>
              </a:defRPr>
            </a:lvl3pPr>
            <a:lvl4pPr indent="0" lvl="3" marL="0" marR="0" rtl="0" algn="r">
              <a:spcBef>
                <a:spcPts val="0"/>
              </a:spcBef>
              <a:buNone/>
              <a:defRPr b="0" i="0" sz="800" u="none" cap="none" strike="noStrike">
                <a:solidFill>
                  <a:schemeClr val="lt1"/>
                </a:solidFill>
                <a:latin typeface="Helvetica Neue"/>
                <a:ea typeface="Helvetica Neue"/>
                <a:cs typeface="Helvetica Neue"/>
                <a:sym typeface="Helvetica Neue"/>
              </a:defRPr>
            </a:lvl4pPr>
            <a:lvl5pPr indent="0" lvl="4" marL="0" marR="0" rtl="0" algn="r">
              <a:spcBef>
                <a:spcPts val="0"/>
              </a:spcBef>
              <a:buNone/>
              <a:defRPr b="0" i="0" sz="800" u="none" cap="none" strike="noStrike">
                <a:solidFill>
                  <a:schemeClr val="lt1"/>
                </a:solidFill>
                <a:latin typeface="Helvetica Neue"/>
                <a:ea typeface="Helvetica Neue"/>
                <a:cs typeface="Helvetica Neue"/>
                <a:sym typeface="Helvetica Neue"/>
              </a:defRPr>
            </a:lvl5pPr>
            <a:lvl6pPr indent="0" lvl="5" marL="0" marR="0" rtl="0" algn="r">
              <a:spcBef>
                <a:spcPts val="0"/>
              </a:spcBef>
              <a:buNone/>
              <a:defRPr b="0" i="0" sz="800" u="none" cap="none" strike="noStrike">
                <a:solidFill>
                  <a:schemeClr val="lt1"/>
                </a:solidFill>
                <a:latin typeface="Helvetica Neue"/>
                <a:ea typeface="Helvetica Neue"/>
                <a:cs typeface="Helvetica Neue"/>
                <a:sym typeface="Helvetica Neue"/>
              </a:defRPr>
            </a:lvl6pPr>
            <a:lvl7pPr indent="0" lvl="6" marL="0" marR="0" rtl="0" algn="r">
              <a:spcBef>
                <a:spcPts val="0"/>
              </a:spcBef>
              <a:buNone/>
              <a:defRPr b="0" i="0" sz="800" u="none" cap="none" strike="noStrike">
                <a:solidFill>
                  <a:schemeClr val="lt1"/>
                </a:solidFill>
                <a:latin typeface="Helvetica Neue"/>
                <a:ea typeface="Helvetica Neue"/>
                <a:cs typeface="Helvetica Neue"/>
                <a:sym typeface="Helvetica Neue"/>
              </a:defRPr>
            </a:lvl7pPr>
            <a:lvl8pPr indent="0" lvl="7" marL="0" marR="0" rtl="0" algn="r">
              <a:spcBef>
                <a:spcPts val="0"/>
              </a:spcBef>
              <a:buNone/>
              <a:defRPr b="0" i="0" sz="800" u="none" cap="none" strike="noStrike">
                <a:solidFill>
                  <a:schemeClr val="lt1"/>
                </a:solidFill>
                <a:latin typeface="Helvetica Neue"/>
                <a:ea typeface="Helvetica Neue"/>
                <a:cs typeface="Helvetica Neue"/>
                <a:sym typeface="Helvetica Neue"/>
              </a:defRPr>
            </a:lvl8pPr>
            <a:lvl9pPr indent="0" lvl="8" marL="0" marR="0" rtl="0" algn="r">
              <a:spcBef>
                <a:spcPts val="0"/>
              </a:spcBef>
              <a:buNone/>
              <a:defRPr b="0" i="0" sz="800" u="none" cap="none" strike="noStrike">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pic>
        <p:nvPicPr>
          <p:cNvPr id="304" name="Google Shape;304;p36"/>
          <p:cNvPicPr preferRelativeResize="0"/>
          <p:nvPr/>
        </p:nvPicPr>
        <p:blipFill rotWithShape="1">
          <a:blip r:embed="rId2">
            <a:alphaModFix/>
          </a:blip>
          <a:srcRect b="0" l="0" r="0" t="0"/>
          <a:stretch/>
        </p:blipFill>
        <p:spPr>
          <a:xfrm>
            <a:off x="427113" y="6336665"/>
            <a:ext cx="957000" cy="346794"/>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Custom Layout">
  <p:cSld name="3_Custom Layout">
    <p:spTree>
      <p:nvGrpSpPr>
        <p:cNvPr id="305" name="Shape 305"/>
        <p:cNvGrpSpPr/>
        <p:nvPr/>
      </p:nvGrpSpPr>
      <p:grpSpPr>
        <a:xfrm>
          <a:off x="0" y="0"/>
          <a:ext cx="0" cy="0"/>
          <a:chOff x="0" y="0"/>
          <a:chExt cx="0" cy="0"/>
        </a:xfrm>
      </p:grpSpPr>
      <p:pic>
        <p:nvPicPr>
          <p:cNvPr id="306" name="Google Shape;306;p37"/>
          <p:cNvPicPr preferRelativeResize="0"/>
          <p:nvPr/>
        </p:nvPicPr>
        <p:blipFill rotWithShape="1">
          <a:blip r:embed="rId2">
            <a:alphaModFix/>
          </a:blip>
          <a:srcRect b="0" l="0" r="0" t="0"/>
          <a:stretch/>
        </p:blipFill>
        <p:spPr>
          <a:xfrm>
            <a:off x="-2786" y="0"/>
            <a:ext cx="10286997" cy="6857998"/>
          </a:xfrm>
          <a:prstGeom prst="rect">
            <a:avLst/>
          </a:prstGeom>
          <a:noFill/>
          <a:ln>
            <a:noFill/>
          </a:ln>
        </p:spPr>
      </p:pic>
      <p:sp>
        <p:nvSpPr>
          <p:cNvPr id="307" name="Google Shape;307;p37"/>
          <p:cNvSpPr/>
          <p:nvPr/>
        </p:nvSpPr>
        <p:spPr>
          <a:xfrm flipH="1" rot="7545924">
            <a:off x="4268878" y="-2072525"/>
            <a:ext cx="8924018" cy="10158089"/>
          </a:xfrm>
          <a:custGeom>
            <a:rect b="b" l="l" r="r" t="t"/>
            <a:pathLst>
              <a:path extrusionOk="0" h="120000" w="120000">
                <a:moveTo>
                  <a:pt x="0" y="54770"/>
                </a:moveTo>
                <a:lnTo>
                  <a:pt x="44965" y="0"/>
                </a:lnTo>
                <a:lnTo>
                  <a:pt x="120000" y="47643"/>
                </a:lnTo>
                <a:lnTo>
                  <a:pt x="60764" y="120000"/>
                </a:lnTo>
                <a:lnTo>
                  <a:pt x="0" y="547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308" name="Google Shape;308;p37"/>
          <p:cNvSpPr txBox="1"/>
          <p:nvPr>
            <p:ph idx="11" type="ftr"/>
          </p:nvPr>
        </p:nvSpPr>
        <p:spPr>
          <a:xfrm>
            <a:off x="8905103" y="6407152"/>
            <a:ext cx="21786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u="none" cap="none" strike="noStrike">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09" name="Google Shape;309;p37"/>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dk1"/>
                </a:solidFill>
                <a:latin typeface="Helvetica Neue"/>
                <a:ea typeface="Helvetica Neue"/>
                <a:cs typeface="Helvetica Neue"/>
                <a:sym typeface="Helvetica Neue"/>
              </a:defRPr>
            </a:lvl1pPr>
            <a:lvl2pPr indent="0" lvl="1" marL="0" marR="0" rtl="0" algn="r">
              <a:spcBef>
                <a:spcPts val="0"/>
              </a:spcBef>
              <a:buNone/>
              <a:defRPr b="0" i="0" sz="800" u="none" cap="none" strike="noStrike">
                <a:solidFill>
                  <a:schemeClr val="dk1"/>
                </a:solidFill>
                <a:latin typeface="Helvetica Neue"/>
                <a:ea typeface="Helvetica Neue"/>
                <a:cs typeface="Helvetica Neue"/>
                <a:sym typeface="Helvetica Neue"/>
              </a:defRPr>
            </a:lvl2pPr>
            <a:lvl3pPr indent="0" lvl="2" marL="0" marR="0" rtl="0" algn="r">
              <a:spcBef>
                <a:spcPts val="0"/>
              </a:spcBef>
              <a:buNone/>
              <a:defRPr b="0" i="0" sz="800" u="none" cap="none" strike="noStrike">
                <a:solidFill>
                  <a:schemeClr val="dk1"/>
                </a:solidFill>
                <a:latin typeface="Helvetica Neue"/>
                <a:ea typeface="Helvetica Neue"/>
                <a:cs typeface="Helvetica Neue"/>
                <a:sym typeface="Helvetica Neue"/>
              </a:defRPr>
            </a:lvl3pPr>
            <a:lvl4pPr indent="0" lvl="3" marL="0" marR="0" rtl="0" algn="r">
              <a:spcBef>
                <a:spcPts val="0"/>
              </a:spcBef>
              <a:buNone/>
              <a:defRPr b="0" i="0" sz="800" u="none" cap="none" strike="noStrike">
                <a:solidFill>
                  <a:schemeClr val="dk1"/>
                </a:solidFill>
                <a:latin typeface="Helvetica Neue"/>
                <a:ea typeface="Helvetica Neue"/>
                <a:cs typeface="Helvetica Neue"/>
                <a:sym typeface="Helvetica Neue"/>
              </a:defRPr>
            </a:lvl4pPr>
            <a:lvl5pPr indent="0" lvl="4" marL="0" marR="0" rtl="0" algn="r">
              <a:spcBef>
                <a:spcPts val="0"/>
              </a:spcBef>
              <a:buNone/>
              <a:defRPr b="0" i="0" sz="800" u="none" cap="none" strike="noStrike">
                <a:solidFill>
                  <a:schemeClr val="dk1"/>
                </a:solidFill>
                <a:latin typeface="Helvetica Neue"/>
                <a:ea typeface="Helvetica Neue"/>
                <a:cs typeface="Helvetica Neue"/>
                <a:sym typeface="Helvetica Neue"/>
              </a:defRPr>
            </a:lvl5pPr>
            <a:lvl6pPr indent="0" lvl="5" marL="0" marR="0" rtl="0" algn="r">
              <a:spcBef>
                <a:spcPts val="0"/>
              </a:spcBef>
              <a:buNone/>
              <a:defRPr b="0" i="0" sz="800" u="none" cap="none" strike="noStrike">
                <a:solidFill>
                  <a:schemeClr val="dk1"/>
                </a:solidFill>
                <a:latin typeface="Helvetica Neue"/>
                <a:ea typeface="Helvetica Neue"/>
                <a:cs typeface="Helvetica Neue"/>
                <a:sym typeface="Helvetica Neue"/>
              </a:defRPr>
            </a:lvl6pPr>
            <a:lvl7pPr indent="0" lvl="6" marL="0" marR="0" rtl="0" algn="r">
              <a:spcBef>
                <a:spcPts val="0"/>
              </a:spcBef>
              <a:buNone/>
              <a:defRPr b="0" i="0" sz="800" u="none" cap="none" strike="noStrike">
                <a:solidFill>
                  <a:schemeClr val="dk1"/>
                </a:solidFill>
                <a:latin typeface="Helvetica Neue"/>
                <a:ea typeface="Helvetica Neue"/>
                <a:cs typeface="Helvetica Neue"/>
                <a:sym typeface="Helvetica Neue"/>
              </a:defRPr>
            </a:lvl7pPr>
            <a:lvl8pPr indent="0" lvl="7" marL="0" marR="0" rtl="0" algn="r">
              <a:spcBef>
                <a:spcPts val="0"/>
              </a:spcBef>
              <a:buNone/>
              <a:defRPr b="0" i="0" sz="800" u="none" cap="none" strike="noStrike">
                <a:solidFill>
                  <a:schemeClr val="dk1"/>
                </a:solidFill>
                <a:latin typeface="Helvetica Neue"/>
                <a:ea typeface="Helvetica Neue"/>
                <a:cs typeface="Helvetica Neue"/>
                <a:sym typeface="Helvetica Neue"/>
              </a:defRPr>
            </a:lvl8pPr>
            <a:lvl9pPr indent="0" lvl="8" marL="0" marR="0" rtl="0" algn="r">
              <a:spcBef>
                <a:spcPts val="0"/>
              </a:spcBef>
              <a:buNone/>
              <a:defRPr b="0" i="0" sz="800" u="none" cap="none" strike="noStrike">
                <a:solidFill>
                  <a:schemeClr val="dk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pic>
        <p:nvPicPr>
          <p:cNvPr id="310" name="Google Shape;310;p37"/>
          <p:cNvPicPr preferRelativeResize="0"/>
          <p:nvPr/>
        </p:nvPicPr>
        <p:blipFill rotWithShape="1">
          <a:blip r:embed="rId3">
            <a:alphaModFix/>
          </a:blip>
          <a:srcRect b="0" l="0" r="0" t="0"/>
          <a:stretch/>
        </p:blipFill>
        <p:spPr>
          <a:xfrm>
            <a:off x="427113" y="6336665"/>
            <a:ext cx="957000" cy="346794"/>
          </a:xfrm>
          <a:prstGeom prst="rect">
            <a:avLst/>
          </a:prstGeom>
          <a:noFill/>
          <a:ln>
            <a:noFill/>
          </a:ln>
        </p:spPr>
      </p:pic>
      <p:sp>
        <p:nvSpPr>
          <p:cNvPr id="311" name="Google Shape;311;p37"/>
          <p:cNvSpPr txBox="1"/>
          <p:nvPr>
            <p:ph type="title"/>
          </p:nvPr>
        </p:nvSpPr>
        <p:spPr>
          <a:xfrm>
            <a:off x="6450641" y="384628"/>
            <a:ext cx="5479800" cy="613200"/>
          </a:xfrm>
          <a:prstGeom prst="rect">
            <a:avLst/>
          </a:prstGeom>
          <a:noFill/>
          <a:ln>
            <a:noFill/>
          </a:ln>
        </p:spPr>
        <p:txBody>
          <a:bodyPr anchorCtr="0" anchor="ctr" bIns="91425" lIns="91425" spcFirstLastPara="1" rIns="91425" wrap="square" tIns="91425"/>
          <a:lstStyle>
            <a:lvl1pPr indent="0" lvl="0" marL="0" marR="0" rtl="0" algn="r">
              <a:lnSpc>
                <a:spcPct val="90000"/>
              </a:lnSpc>
              <a:spcBef>
                <a:spcPts val="0"/>
              </a:spcBef>
              <a:spcAft>
                <a:spcPts val="0"/>
              </a:spcAft>
              <a:buClr>
                <a:schemeClr val="accent2"/>
              </a:buClr>
              <a:buSzPts val="3200"/>
              <a:buFont typeface="Helvetica Neue"/>
              <a:buNone/>
              <a:defRPr b="0" i="0" sz="3200" u="none" cap="none" strike="noStrike">
                <a:solidFill>
                  <a:schemeClr val="accent2"/>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312" name="Google Shape;312;p37"/>
          <p:cNvSpPr txBox="1"/>
          <p:nvPr>
            <p:ph idx="1" type="body"/>
          </p:nvPr>
        </p:nvSpPr>
        <p:spPr>
          <a:xfrm>
            <a:off x="6450643" y="928188"/>
            <a:ext cx="5479800" cy="479400"/>
          </a:xfrm>
          <a:prstGeom prst="rect">
            <a:avLst/>
          </a:prstGeom>
          <a:noFill/>
          <a:ln>
            <a:noFill/>
          </a:ln>
        </p:spPr>
        <p:txBody>
          <a:bodyPr anchorCtr="0" anchor="t" bIns="91425" lIns="91425" spcFirstLastPara="1" rIns="91425" wrap="square" tIns="91425"/>
          <a:lstStyle>
            <a:lvl1pPr indent="-228600" lvl="0" marL="457200" marR="0" rtl="0" algn="r">
              <a:lnSpc>
                <a:spcPct val="90000"/>
              </a:lnSpc>
              <a:spcBef>
                <a:spcPts val="1000"/>
              </a:spcBef>
              <a:spcAft>
                <a:spcPts val="0"/>
              </a:spcAft>
              <a:buClr>
                <a:schemeClr val="accent3"/>
              </a:buClr>
              <a:buSzPts val="2400"/>
              <a:buFont typeface="Arial"/>
              <a:buNone/>
              <a:defRPr b="0" i="0" sz="2400" u="none" cap="none" strike="noStrike">
                <a:solidFill>
                  <a:schemeClr val="accent3"/>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Custom Layout">
  <p:cSld name="1_Custom Layout">
    <p:spTree>
      <p:nvGrpSpPr>
        <p:cNvPr id="313" name="Shape 313"/>
        <p:cNvGrpSpPr/>
        <p:nvPr/>
      </p:nvGrpSpPr>
      <p:grpSpPr>
        <a:xfrm>
          <a:off x="0" y="0"/>
          <a:ext cx="0" cy="0"/>
          <a:chOff x="0" y="0"/>
          <a:chExt cx="0" cy="0"/>
        </a:xfrm>
      </p:grpSpPr>
      <p:pic>
        <p:nvPicPr>
          <p:cNvPr id="314" name="Google Shape;314;p38"/>
          <p:cNvPicPr preferRelativeResize="0"/>
          <p:nvPr/>
        </p:nvPicPr>
        <p:blipFill rotWithShape="1">
          <a:blip r:embed="rId2">
            <a:alphaModFix/>
          </a:blip>
          <a:srcRect b="0" l="0" r="0" t="0"/>
          <a:stretch/>
        </p:blipFill>
        <p:spPr>
          <a:xfrm>
            <a:off x="0" y="0"/>
            <a:ext cx="12191997" cy="6857998"/>
          </a:xfrm>
          <a:prstGeom prst="rect">
            <a:avLst/>
          </a:prstGeom>
          <a:noFill/>
          <a:ln>
            <a:noFill/>
          </a:ln>
        </p:spPr>
      </p:pic>
      <p:sp>
        <p:nvSpPr>
          <p:cNvPr id="315" name="Google Shape;315;p38"/>
          <p:cNvSpPr/>
          <p:nvPr/>
        </p:nvSpPr>
        <p:spPr>
          <a:xfrm flipH="1" rot="7545903">
            <a:off x="7577037" y="1388256"/>
            <a:ext cx="7443244" cy="5007570"/>
          </a:xfrm>
          <a:custGeom>
            <a:rect b="b" l="l" r="r" t="t"/>
            <a:pathLst>
              <a:path extrusionOk="0" h="120000" w="120000">
                <a:moveTo>
                  <a:pt x="0" y="62614"/>
                </a:moveTo>
                <a:lnTo>
                  <a:pt x="29400" y="0"/>
                </a:lnTo>
                <a:lnTo>
                  <a:pt x="120000" y="96718"/>
                </a:lnTo>
                <a:lnTo>
                  <a:pt x="109144" y="120000"/>
                </a:lnTo>
                <a:lnTo>
                  <a:pt x="0" y="6261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316" name="Google Shape;316;p38"/>
          <p:cNvSpPr/>
          <p:nvPr/>
        </p:nvSpPr>
        <p:spPr>
          <a:xfrm>
            <a:off x="-22765" y="-9436"/>
            <a:ext cx="5220300" cy="6867300"/>
          </a:xfrm>
          <a:custGeom>
            <a:rect b="b" l="l" r="r" t="t"/>
            <a:pathLst>
              <a:path extrusionOk="0" h="120000" w="120000">
                <a:moveTo>
                  <a:pt x="523" y="120000"/>
                </a:moveTo>
                <a:cubicBezTo>
                  <a:pt x="348" y="80000"/>
                  <a:pt x="174" y="39999"/>
                  <a:pt x="0" y="0"/>
                </a:cubicBezTo>
                <a:lnTo>
                  <a:pt x="120000" y="164"/>
                </a:lnTo>
                <a:lnTo>
                  <a:pt x="69594" y="120000"/>
                </a:lnTo>
                <a:lnTo>
                  <a:pt x="523" y="12000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pic>
        <p:nvPicPr>
          <p:cNvPr id="317" name="Google Shape;317;p38"/>
          <p:cNvPicPr preferRelativeResize="0"/>
          <p:nvPr/>
        </p:nvPicPr>
        <p:blipFill rotWithShape="1">
          <a:blip r:embed="rId3">
            <a:alphaModFix/>
          </a:blip>
          <a:srcRect b="0" l="0" r="0" t="0"/>
          <a:stretch/>
        </p:blipFill>
        <p:spPr>
          <a:xfrm>
            <a:off x="10820156" y="6336665"/>
            <a:ext cx="957000" cy="346794"/>
          </a:xfrm>
          <a:prstGeom prst="rect">
            <a:avLst/>
          </a:prstGeom>
          <a:noFill/>
          <a:ln>
            <a:noFill/>
          </a:ln>
        </p:spPr>
      </p:pic>
      <p:sp>
        <p:nvSpPr>
          <p:cNvPr id="318" name="Google Shape;318;p38"/>
          <p:cNvSpPr/>
          <p:nvPr/>
        </p:nvSpPr>
        <p:spPr>
          <a:xfrm>
            <a:off x="-22765" y="0"/>
            <a:ext cx="5220300" cy="6867300"/>
          </a:xfrm>
          <a:custGeom>
            <a:rect b="b" l="l" r="r" t="t"/>
            <a:pathLst>
              <a:path extrusionOk="0" h="120000" w="120000">
                <a:moveTo>
                  <a:pt x="523" y="120000"/>
                </a:moveTo>
                <a:cubicBezTo>
                  <a:pt x="348" y="80000"/>
                  <a:pt x="174" y="39999"/>
                  <a:pt x="0" y="0"/>
                </a:cubicBezTo>
                <a:lnTo>
                  <a:pt x="120000" y="164"/>
                </a:lnTo>
                <a:lnTo>
                  <a:pt x="69594" y="120000"/>
                </a:lnTo>
                <a:lnTo>
                  <a:pt x="523" y="120000"/>
                </a:lnTo>
                <a:close/>
              </a:path>
            </a:pathLst>
          </a:custGeom>
          <a:blipFill rotWithShape="1">
            <a:blip r:embed="rId4">
              <a:alphaModFix amt="15000"/>
            </a:blip>
            <a:stretch>
              <a:fillRect b="139"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319" name="Google Shape;319;p38"/>
          <p:cNvSpPr txBox="1"/>
          <p:nvPr>
            <p:ph type="title"/>
          </p:nvPr>
        </p:nvSpPr>
        <p:spPr>
          <a:xfrm>
            <a:off x="200152" y="381670"/>
            <a:ext cx="5479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lt1"/>
              </a:buClr>
              <a:buSzPts val="3200"/>
              <a:buFont typeface="Helvetica Neue"/>
              <a:buNone/>
              <a:defRPr b="0" i="0" sz="3200" u="none" cap="none" strike="noStrike">
                <a:solidFill>
                  <a:schemeClr val="lt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320" name="Google Shape;320;p38"/>
          <p:cNvSpPr txBox="1"/>
          <p:nvPr>
            <p:ph idx="1" type="body"/>
          </p:nvPr>
        </p:nvSpPr>
        <p:spPr>
          <a:xfrm>
            <a:off x="200154" y="925230"/>
            <a:ext cx="54798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6"/>
              </a:buClr>
              <a:buSzPts val="2400"/>
              <a:buFont typeface="Arial"/>
              <a:buNone/>
              <a:defRPr b="0" i="0" sz="2400" u="none" cap="none" strike="noStrike">
                <a:solidFill>
                  <a:schemeClr val="accent6"/>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Custom Layout">
  <p:cSld name="4_Custom Layout">
    <p:spTree>
      <p:nvGrpSpPr>
        <p:cNvPr id="321" name="Shape 321"/>
        <p:cNvGrpSpPr/>
        <p:nvPr/>
      </p:nvGrpSpPr>
      <p:grpSpPr>
        <a:xfrm>
          <a:off x="0" y="0"/>
          <a:ext cx="0" cy="0"/>
          <a:chOff x="0" y="0"/>
          <a:chExt cx="0" cy="0"/>
        </a:xfrm>
      </p:grpSpPr>
      <p:sp>
        <p:nvSpPr>
          <p:cNvPr id="322" name="Google Shape;322;p39"/>
          <p:cNvSpPr/>
          <p:nvPr/>
        </p:nvSpPr>
        <p:spPr>
          <a:xfrm flipH="1" rot="7545911">
            <a:off x="904573" y="-1224328"/>
            <a:ext cx="12743969" cy="11021828"/>
          </a:xfrm>
          <a:custGeom>
            <a:rect b="b" l="l" r="r" t="t"/>
            <a:pathLst>
              <a:path extrusionOk="0" h="120000" w="120000">
                <a:moveTo>
                  <a:pt x="0" y="107918"/>
                </a:moveTo>
                <a:lnTo>
                  <a:pt x="67256" y="0"/>
                </a:lnTo>
                <a:lnTo>
                  <a:pt x="120000" y="43586"/>
                </a:lnTo>
                <a:lnTo>
                  <a:pt x="72404" y="120000"/>
                </a:lnTo>
                <a:lnTo>
                  <a:pt x="0" y="10791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pic>
        <p:nvPicPr>
          <p:cNvPr id="323" name="Google Shape;323;p39"/>
          <p:cNvPicPr preferRelativeResize="0"/>
          <p:nvPr/>
        </p:nvPicPr>
        <p:blipFill rotWithShape="1">
          <a:blip r:embed="rId2">
            <a:alphaModFix amt="3000"/>
          </a:blip>
          <a:srcRect b="24059" l="2990" r="2088" t="587"/>
          <a:stretch/>
        </p:blipFill>
        <p:spPr>
          <a:xfrm>
            <a:off x="-1" y="0"/>
            <a:ext cx="12192001" cy="6858000"/>
          </a:xfrm>
          <a:prstGeom prst="rect">
            <a:avLst/>
          </a:prstGeom>
          <a:noFill/>
          <a:ln>
            <a:noFill/>
          </a:ln>
        </p:spPr>
      </p:pic>
      <p:sp>
        <p:nvSpPr>
          <p:cNvPr id="324" name="Google Shape;324;p39"/>
          <p:cNvSpPr txBox="1"/>
          <p:nvPr>
            <p:ph type="title"/>
          </p:nvPr>
        </p:nvSpPr>
        <p:spPr>
          <a:xfrm>
            <a:off x="5419736" y="4045201"/>
            <a:ext cx="5479800" cy="613200"/>
          </a:xfrm>
          <a:prstGeom prst="rect">
            <a:avLst/>
          </a:prstGeom>
          <a:noFill/>
          <a:ln>
            <a:noFill/>
          </a:ln>
        </p:spPr>
        <p:txBody>
          <a:bodyPr anchorCtr="0" anchor="ctr" bIns="91425" lIns="91425" spcFirstLastPara="1" rIns="91425" wrap="square" tIns="91425"/>
          <a:lstStyle>
            <a:lvl1pPr indent="0" lvl="0" marL="0" marR="0" rtl="0" algn="ctr">
              <a:lnSpc>
                <a:spcPct val="90000"/>
              </a:lnSpc>
              <a:spcBef>
                <a:spcPts val="0"/>
              </a:spcBef>
              <a:spcAft>
                <a:spcPts val="0"/>
              </a:spcAft>
              <a:buClr>
                <a:schemeClr val="accent3"/>
              </a:buClr>
              <a:buSzPts val="1400"/>
              <a:buFont typeface="Helvetica Neue"/>
              <a:buNone/>
              <a:defRPr b="0" i="0" sz="1400" u="none" cap="none" strike="noStrike">
                <a:solidFill>
                  <a:schemeClr val="accent3"/>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325" name="Google Shape;325;p39"/>
          <p:cNvSpPr/>
          <p:nvPr/>
        </p:nvSpPr>
        <p:spPr>
          <a:xfrm rot="1707832">
            <a:off x="904181" y="3234217"/>
            <a:ext cx="4061230" cy="4920078"/>
          </a:xfrm>
          <a:custGeom>
            <a:rect b="b" l="l" r="r" t="t"/>
            <a:pathLst>
              <a:path extrusionOk="0" h="120000" w="120000">
                <a:moveTo>
                  <a:pt x="31" y="120000"/>
                </a:moveTo>
                <a:cubicBezTo>
                  <a:pt x="-192" y="63518"/>
                  <a:pt x="863" y="56481"/>
                  <a:pt x="639" y="0"/>
                </a:cubicBezTo>
                <a:lnTo>
                  <a:pt x="120000" y="66423"/>
                </a:lnTo>
                <a:lnTo>
                  <a:pt x="31" y="120000"/>
                </a:lnTo>
                <a:close/>
              </a:path>
            </a:pathLst>
          </a:custGeom>
          <a:gradFill>
            <a:gsLst>
              <a:gs pos="0">
                <a:srgbClr val="61932F"/>
              </a:gs>
              <a:gs pos="100000">
                <a:schemeClr val="accent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326" name="Google Shape;326;p39"/>
          <p:cNvSpPr txBox="1"/>
          <p:nvPr>
            <p:ph idx="1" type="body"/>
          </p:nvPr>
        </p:nvSpPr>
        <p:spPr>
          <a:xfrm>
            <a:off x="5419736" y="2849177"/>
            <a:ext cx="5431800" cy="1196100"/>
          </a:xfrm>
          <a:prstGeom prst="rect">
            <a:avLst/>
          </a:prstGeom>
          <a:noFill/>
          <a:ln>
            <a:noFill/>
          </a:ln>
        </p:spPr>
        <p:txBody>
          <a:bodyPr anchorCtr="0" anchor="t" bIns="91425" lIns="91425" spcFirstLastPara="1" rIns="91425" wrap="square" tIns="91425"/>
          <a:lstStyle>
            <a:lvl1pPr indent="-228600" lvl="0" marL="457200" marR="0" rtl="0" algn="ctr">
              <a:lnSpc>
                <a:spcPct val="90000"/>
              </a:lnSpc>
              <a:spcBef>
                <a:spcPts val="1000"/>
              </a:spcBef>
              <a:spcAft>
                <a:spcPts val="0"/>
              </a:spcAft>
              <a:buClr>
                <a:schemeClr val="lt1"/>
              </a:buClr>
              <a:buSzPts val="1600"/>
              <a:buFont typeface="Arial"/>
              <a:buNone/>
              <a:defRPr b="0" i="0" sz="1600" u="none" cap="none" strike="noStrike">
                <a:solidFill>
                  <a:schemeClr val="lt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27" name="Google Shape;327;p39"/>
          <p:cNvSpPr/>
          <p:nvPr/>
        </p:nvSpPr>
        <p:spPr>
          <a:xfrm>
            <a:off x="-22765" y="-89210"/>
            <a:ext cx="5670000" cy="6947100"/>
          </a:xfrm>
          <a:custGeom>
            <a:rect b="b" l="l" r="r" t="t"/>
            <a:pathLst>
              <a:path extrusionOk="0" h="120000" w="120000">
                <a:moveTo>
                  <a:pt x="481" y="120000"/>
                </a:moveTo>
                <a:cubicBezTo>
                  <a:pt x="321" y="80000"/>
                  <a:pt x="160" y="39999"/>
                  <a:pt x="0" y="0"/>
                </a:cubicBezTo>
                <a:lnTo>
                  <a:pt x="120000" y="426"/>
                </a:lnTo>
                <a:lnTo>
                  <a:pt x="481" y="120000"/>
                </a:lnTo>
                <a:close/>
              </a:path>
            </a:pathLst>
          </a:custGeom>
          <a:gradFill>
            <a:gsLst>
              <a:gs pos="0">
                <a:schemeClr val="accent5"/>
              </a:gs>
              <a:gs pos="100000">
                <a:srgbClr val="FBBA16"/>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pic>
        <p:nvPicPr>
          <p:cNvPr id="328" name="Google Shape;328;p39"/>
          <p:cNvPicPr preferRelativeResize="0"/>
          <p:nvPr/>
        </p:nvPicPr>
        <p:blipFill rotWithShape="1">
          <a:blip r:embed="rId3">
            <a:alphaModFix/>
          </a:blip>
          <a:srcRect b="0" l="0" r="0" t="0"/>
          <a:stretch/>
        </p:blipFill>
        <p:spPr>
          <a:xfrm>
            <a:off x="427113" y="6336665"/>
            <a:ext cx="957000" cy="346794"/>
          </a:xfrm>
          <a:prstGeom prst="rect">
            <a:avLst/>
          </a:prstGeom>
          <a:noFill/>
          <a:ln>
            <a:noFill/>
          </a:ln>
        </p:spPr>
      </p:pic>
      <p:sp>
        <p:nvSpPr>
          <p:cNvPr id="329" name="Google Shape;329;p39"/>
          <p:cNvSpPr txBox="1"/>
          <p:nvPr/>
        </p:nvSpPr>
        <p:spPr>
          <a:xfrm>
            <a:off x="4377152" y="2009319"/>
            <a:ext cx="1918800" cy="31701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0000">
                <a:solidFill>
                  <a:schemeClr val="lt1"/>
                </a:solidFill>
                <a:latin typeface="Helvetica Neue"/>
                <a:ea typeface="Helvetica Neue"/>
                <a:cs typeface="Helvetica Neue"/>
                <a:sym typeface="Helvetica Neue"/>
              </a:rPr>
              <a:t>“</a:t>
            </a:r>
            <a:endParaRPr sz="20000">
              <a:solidFill>
                <a:schemeClr val="lt1"/>
              </a:solidFill>
              <a:latin typeface="Helvetica Neue"/>
              <a:ea typeface="Helvetica Neue"/>
              <a:cs typeface="Helvetica Neue"/>
              <a:sym typeface="Helvetica Neue"/>
            </a:endParaRPr>
          </a:p>
        </p:txBody>
      </p:sp>
      <p:sp>
        <p:nvSpPr>
          <p:cNvPr id="330" name="Google Shape;330;p39"/>
          <p:cNvSpPr txBox="1"/>
          <p:nvPr/>
        </p:nvSpPr>
        <p:spPr>
          <a:xfrm rot="10800000">
            <a:off x="9644573" y="2009319"/>
            <a:ext cx="1918800" cy="31701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0000">
                <a:solidFill>
                  <a:schemeClr val="lt1"/>
                </a:solidFill>
                <a:latin typeface="Helvetica Neue"/>
                <a:ea typeface="Helvetica Neue"/>
                <a:cs typeface="Helvetica Neue"/>
                <a:sym typeface="Helvetica Neue"/>
              </a:rPr>
              <a:t>“</a:t>
            </a:r>
            <a:endParaRPr sz="20000">
              <a:solidFill>
                <a:schemeClr val="lt1"/>
              </a:solidFill>
              <a:latin typeface="Helvetica Neue"/>
              <a:ea typeface="Helvetica Neue"/>
              <a:cs typeface="Helvetica Neue"/>
              <a:sym typeface="Helvetica Neue"/>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6_Custom Layout">
  <p:cSld name="6_Custom Layout">
    <p:spTree>
      <p:nvGrpSpPr>
        <p:cNvPr id="331" name="Shape 331"/>
        <p:cNvGrpSpPr/>
        <p:nvPr/>
      </p:nvGrpSpPr>
      <p:grpSpPr>
        <a:xfrm>
          <a:off x="0" y="0"/>
          <a:ext cx="0" cy="0"/>
          <a:chOff x="0" y="0"/>
          <a:chExt cx="0" cy="0"/>
        </a:xfrm>
      </p:grpSpPr>
      <p:sp>
        <p:nvSpPr>
          <p:cNvPr id="332" name="Google Shape;332;p40"/>
          <p:cNvSpPr/>
          <p:nvPr/>
        </p:nvSpPr>
        <p:spPr>
          <a:xfrm flipH="1" rot="10800000">
            <a:off x="-79512" y="110"/>
            <a:ext cx="12271500" cy="6947100"/>
          </a:xfrm>
          <a:custGeom>
            <a:rect b="b" l="l" r="r" t="t"/>
            <a:pathLst>
              <a:path extrusionOk="0" h="120000" w="120000">
                <a:moveTo>
                  <a:pt x="223" y="120000"/>
                </a:moveTo>
                <a:cubicBezTo>
                  <a:pt x="148" y="80000"/>
                  <a:pt x="74" y="39999"/>
                  <a:pt x="0" y="0"/>
                </a:cubicBezTo>
                <a:lnTo>
                  <a:pt x="120000" y="1456"/>
                </a:lnTo>
                <a:lnTo>
                  <a:pt x="223" y="120000"/>
                </a:lnTo>
                <a:close/>
              </a:path>
            </a:pathLst>
          </a:custGeom>
          <a:solidFill>
            <a:srgbClr val="F2F3F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333" name="Google Shape;333;p40"/>
          <p:cNvSpPr txBox="1"/>
          <p:nvPr>
            <p:ph idx="11" type="ftr"/>
          </p:nvPr>
        </p:nvSpPr>
        <p:spPr>
          <a:xfrm>
            <a:off x="8905103" y="6407152"/>
            <a:ext cx="21786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34" name="Google Shape;334;p40"/>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dk1"/>
                </a:solidFill>
                <a:latin typeface="Helvetica Neue"/>
                <a:ea typeface="Helvetica Neue"/>
                <a:cs typeface="Helvetica Neue"/>
                <a:sym typeface="Helvetica Neue"/>
              </a:defRPr>
            </a:lvl1pPr>
            <a:lvl2pPr indent="0" lvl="1" marL="0" marR="0" rtl="0" algn="r">
              <a:spcBef>
                <a:spcPts val="0"/>
              </a:spcBef>
              <a:buNone/>
              <a:defRPr b="0" i="0" sz="800">
                <a:solidFill>
                  <a:schemeClr val="dk1"/>
                </a:solidFill>
                <a:latin typeface="Helvetica Neue"/>
                <a:ea typeface="Helvetica Neue"/>
                <a:cs typeface="Helvetica Neue"/>
                <a:sym typeface="Helvetica Neue"/>
              </a:defRPr>
            </a:lvl2pPr>
            <a:lvl3pPr indent="0" lvl="2" marL="0" marR="0" rtl="0" algn="r">
              <a:spcBef>
                <a:spcPts val="0"/>
              </a:spcBef>
              <a:buNone/>
              <a:defRPr b="0" i="0" sz="800">
                <a:solidFill>
                  <a:schemeClr val="dk1"/>
                </a:solidFill>
                <a:latin typeface="Helvetica Neue"/>
                <a:ea typeface="Helvetica Neue"/>
                <a:cs typeface="Helvetica Neue"/>
                <a:sym typeface="Helvetica Neue"/>
              </a:defRPr>
            </a:lvl3pPr>
            <a:lvl4pPr indent="0" lvl="3" marL="0" marR="0" rtl="0" algn="r">
              <a:spcBef>
                <a:spcPts val="0"/>
              </a:spcBef>
              <a:buNone/>
              <a:defRPr b="0" i="0" sz="800">
                <a:solidFill>
                  <a:schemeClr val="dk1"/>
                </a:solidFill>
                <a:latin typeface="Helvetica Neue"/>
                <a:ea typeface="Helvetica Neue"/>
                <a:cs typeface="Helvetica Neue"/>
                <a:sym typeface="Helvetica Neue"/>
              </a:defRPr>
            </a:lvl4pPr>
            <a:lvl5pPr indent="0" lvl="4" marL="0" marR="0" rtl="0" algn="r">
              <a:spcBef>
                <a:spcPts val="0"/>
              </a:spcBef>
              <a:buNone/>
              <a:defRPr b="0" i="0" sz="800">
                <a:solidFill>
                  <a:schemeClr val="dk1"/>
                </a:solidFill>
                <a:latin typeface="Helvetica Neue"/>
                <a:ea typeface="Helvetica Neue"/>
                <a:cs typeface="Helvetica Neue"/>
                <a:sym typeface="Helvetica Neue"/>
              </a:defRPr>
            </a:lvl5pPr>
            <a:lvl6pPr indent="0" lvl="5" marL="0" marR="0" rtl="0" algn="r">
              <a:spcBef>
                <a:spcPts val="0"/>
              </a:spcBef>
              <a:buNone/>
              <a:defRPr b="0" i="0" sz="800">
                <a:solidFill>
                  <a:schemeClr val="dk1"/>
                </a:solidFill>
                <a:latin typeface="Helvetica Neue"/>
                <a:ea typeface="Helvetica Neue"/>
                <a:cs typeface="Helvetica Neue"/>
                <a:sym typeface="Helvetica Neue"/>
              </a:defRPr>
            </a:lvl6pPr>
            <a:lvl7pPr indent="0" lvl="6" marL="0" marR="0" rtl="0" algn="r">
              <a:spcBef>
                <a:spcPts val="0"/>
              </a:spcBef>
              <a:buNone/>
              <a:defRPr b="0" i="0" sz="800">
                <a:solidFill>
                  <a:schemeClr val="dk1"/>
                </a:solidFill>
                <a:latin typeface="Helvetica Neue"/>
                <a:ea typeface="Helvetica Neue"/>
                <a:cs typeface="Helvetica Neue"/>
                <a:sym typeface="Helvetica Neue"/>
              </a:defRPr>
            </a:lvl7pPr>
            <a:lvl8pPr indent="0" lvl="7" marL="0" marR="0" rtl="0" algn="r">
              <a:spcBef>
                <a:spcPts val="0"/>
              </a:spcBef>
              <a:buNone/>
              <a:defRPr b="0" i="0" sz="800">
                <a:solidFill>
                  <a:schemeClr val="dk1"/>
                </a:solidFill>
                <a:latin typeface="Helvetica Neue"/>
                <a:ea typeface="Helvetica Neue"/>
                <a:cs typeface="Helvetica Neue"/>
                <a:sym typeface="Helvetica Neue"/>
              </a:defRPr>
            </a:lvl8pPr>
            <a:lvl9pPr indent="0" lvl="8" marL="0" marR="0" rtl="0" algn="r">
              <a:spcBef>
                <a:spcPts val="0"/>
              </a:spcBef>
              <a:buNone/>
              <a:defRPr b="0" i="0" sz="800">
                <a:solidFill>
                  <a:schemeClr val="dk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pic>
        <p:nvPicPr>
          <p:cNvPr id="335" name="Google Shape;335;p40"/>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336" name="Google Shape;336;p40"/>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337" name="Google Shape;337;p40"/>
          <p:cNvSpPr txBox="1"/>
          <p:nvPr>
            <p:ph idx="1"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7_Custom Layout">
  <p:cSld name="7_Custom Layout">
    <p:spTree>
      <p:nvGrpSpPr>
        <p:cNvPr id="338" name="Shape 338"/>
        <p:cNvGrpSpPr/>
        <p:nvPr/>
      </p:nvGrpSpPr>
      <p:grpSpPr>
        <a:xfrm>
          <a:off x="0" y="0"/>
          <a:ext cx="0" cy="0"/>
          <a:chOff x="0" y="0"/>
          <a:chExt cx="0" cy="0"/>
        </a:xfrm>
      </p:grpSpPr>
      <p:sp>
        <p:nvSpPr>
          <p:cNvPr id="339" name="Google Shape;339;p41"/>
          <p:cNvSpPr/>
          <p:nvPr/>
        </p:nvSpPr>
        <p:spPr>
          <a:xfrm rot="10800000">
            <a:off x="-46209" y="-28503"/>
            <a:ext cx="12261300" cy="6912600"/>
          </a:xfrm>
          <a:custGeom>
            <a:rect b="b" l="l" r="r" t="t"/>
            <a:pathLst>
              <a:path extrusionOk="0" h="120000" w="120000">
                <a:moveTo>
                  <a:pt x="222" y="120000"/>
                </a:moveTo>
                <a:cubicBezTo>
                  <a:pt x="148" y="79799"/>
                  <a:pt x="74" y="40200"/>
                  <a:pt x="0" y="0"/>
                </a:cubicBezTo>
                <a:lnTo>
                  <a:pt x="120000" y="258"/>
                </a:lnTo>
                <a:lnTo>
                  <a:pt x="119433" y="6179"/>
                </a:lnTo>
                <a:lnTo>
                  <a:pt x="222" y="120000"/>
                </a:lnTo>
                <a:close/>
              </a:path>
            </a:pathLst>
          </a:custGeom>
          <a:solidFill>
            <a:srgbClr val="F2F3F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340" name="Google Shape;340;p41"/>
          <p:cNvSpPr txBox="1"/>
          <p:nvPr>
            <p:ph idx="11" type="ftr"/>
          </p:nvPr>
        </p:nvSpPr>
        <p:spPr>
          <a:xfrm>
            <a:off x="8905103" y="6407152"/>
            <a:ext cx="21786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41" name="Google Shape;341;p41"/>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dk1"/>
                </a:solidFill>
                <a:latin typeface="Helvetica Neue"/>
                <a:ea typeface="Helvetica Neue"/>
                <a:cs typeface="Helvetica Neue"/>
                <a:sym typeface="Helvetica Neue"/>
              </a:defRPr>
            </a:lvl1pPr>
            <a:lvl2pPr indent="0" lvl="1" marL="0" marR="0" rtl="0" algn="r">
              <a:spcBef>
                <a:spcPts val="0"/>
              </a:spcBef>
              <a:buNone/>
              <a:defRPr b="0" i="0" sz="800">
                <a:solidFill>
                  <a:schemeClr val="dk1"/>
                </a:solidFill>
                <a:latin typeface="Helvetica Neue"/>
                <a:ea typeface="Helvetica Neue"/>
                <a:cs typeface="Helvetica Neue"/>
                <a:sym typeface="Helvetica Neue"/>
              </a:defRPr>
            </a:lvl2pPr>
            <a:lvl3pPr indent="0" lvl="2" marL="0" marR="0" rtl="0" algn="r">
              <a:spcBef>
                <a:spcPts val="0"/>
              </a:spcBef>
              <a:buNone/>
              <a:defRPr b="0" i="0" sz="800">
                <a:solidFill>
                  <a:schemeClr val="dk1"/>
                </a:solidFill>
                <a:latin typeface="Helvetica Neue"/>
                <a:ea typeface="Helvetica Neue"/>
                <a:cs typeface="Helvetica Neue"/>
                <a:sym typeface="Helvetica Neue"/>
              </a:defRPr>
            </a:lvl3pPr>
            <a:lvl4pPr indent="0" lvl="3" marL="0" marR="0" rtl="0" algn="r">
              <a:spcBef>
                <a:spcPts val="0"/>
              </a:spcBef>
              <a:buNone/>
              <a:defRPr b="0" i="0" sz="800">
                <a:solidFill>
                  <a:schemeClr val="dk1"/>
                </a:solidFill>
                <a:latin typeface="Helvetica Neue"/>
                <a:ea typeface="Helvetica Neue"/>
                <a:cs typeface="Helvetica Neue"/>
                <a:sym typeface="Helvetica Neue"/>
              </a:defRPr>
            </a:lvl4pPr>
            <a:lvl5pPr indent="0" lvl="4" marL="0" marR="0" rtl="0" algn="r">
              <a:spcBef>
                <a:spcPts val="0"/>
              </a:spcBef>
              <a:buNone/>
              <a:defRPr b="0" i="0" sz="800">
                <a:solidFill>
                  <a:schemeClr val="dk1"/>
                </a:solidFill>
                <a:latin typeface="Helvetica Neue"/>
                <a:ea typeface="Helvetica Neue"/>
                <a:cs typeface="Helvetica Neue"/>
                <a:sym typeface="Helvetica Neue"/>
              </a:defRPr>
            </a:lvl5pPr>
            <a:lvl6pPr indent="0" lvl="5" marL="0" marR="0" rtl="0" algn="r">
              <a:spcBef>
                <a:spcPts val="0"/>
              </a:spcBef>
              <a:buNone/>
              <a:defRPr b="0" i="0" sz="800">
                <a:solidFill>
                  <a:schemeClr val="dk1"/>
                </a:solidFill>
                <a:latin typeface="Helvetica Neue"/>
                <a:ea typeface="Helvetica Neue"/>
                <a:cs typeface="Helvetica Neue"/>
                <a:sym typeface="Helvetica Neue"/>
              </a:defRPr>
            </a:lvl6pPr>
            <a:lvl7pPr indent="0" lvl="6" marL="0" marR="0" rtl="0" algn="r">
              <a:spcBef>
                <a:spcPts val="0"/>
              </a:spcBef>
              <a:buNone/>
              <a:defRPr b="0" i="0" sz="800">
                <a:solidFill>
                  <a:schemeClr val="dk1"/>
                </a:solidFill>
                <a:latin typeface="Helvetica Neue"/>
                <a:ea typeface="Helvetica Neue"/>
                <a:cs typeface="Helvetica Neue"/>
                <a:sym typeface="Helvetica Neue"/>
              </a:defRPr>
            </a:lvl7pPr>
            <a:lvl8pPr indent="0" lvl="7" marL="0" marR="0" rtl="0" algn="r">
              <a:spcBef>
                <a:spcPts val="0"/>
              </a:spcBef>
              <a:buNone/>
              <a:defRPr b="0" i="0" sz="800">
                <a:solidFill>
                  <a:schemeClr val="dk1"/>
                </a:solidFill>
                <a:latin typeface="Helvetica Neue"/>
                <a:ea typeface="Helvetica Neue"/>
                <a:cs typeface="Helvetica Neue"/>
                <a:sym typeface="Helvetica Neue"/>
              </a:defRPr>
            </a:lvl8pPr>
            <a:lvl9pPr indent="0" lvl="8" marL="0" marR="0" rtl="0" algn="r">
              <a:spcBef>
                <a:spcPts val="0"/>
              </a:spcBef>
              <a:buNone/>
              <a:defRPr b="0" i="0" sz="800">
                <a:solidFill>
                  <a:schemeClr val="dk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pic>
        <p:nvPicPr>
          <p:cNvPr id="342" name="Google Shape;342;p41"/>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ransition Slide: Option Three">
  <p:cSld name="Transition Slide: Option Three">
    <p:spTree>
      <p:nvGrpSpPr>
        <p:cNvPr id="38" name="Shape 38"/>
        <p:cNvGrpSpPr/>
        <p:nvPr/>
      </p:nvGrpSpPr>
      <p:grpSpPr>
        <a:xfrm>
          <a:off x="0" y="0"/>
          <a:ext cx="0" cy="0"/>
          <a:chOff x="0" y="0"/>
          <a:chExt cx="0" cy="0"/>
        </a:xfrm>
      </p:grpSpPr>
      <p:sp>
        <p:nvSpPr>
          <p:cNvPr id="39" name="Google Shape;39;p5"/>
          <p:cNvSpPr/>
          <p:nvPr/>
        </p:nvSpPr>
        <p:spPr>
          <a:xfrm rot="6153091">
            <a:off x="562078" y="-1206089"/>
            <a:ext cx="2634862" cy="4071074"/>
          </a:xfrm>
          <a:custGeom>
            <a:rect b="b" l="l" r="r" t="t"/>
            <a:pathLst>
              <a:path extrusionOk="0" h="120000" w="120000">
                <a:moveTo>
                  <a:pt x="40723" y="120000"/>
                </a:moveTo>
                <a:lnTo>
                  <a:pt x="0" y="0"/>
                </a:lnTo>
                <a:lnTo>
                  <a:pt x="120000" y="108595"/>
                </a:lnTo>
                <a:lnTo>
                  <a:pt x="40723" y="120000"/>
                </a:lnTo>
                <a:close/>
              </a:path>
            </a:pathLst>
          </a:custGeom>
          <a:gradFill>
            <a:gsLst>
              <a:gs pos="0">
                <a:schemeClr val="accent2"/>
              </a:gs>
              <a:gs pos="79000">
                <a:schemeClr val="accent1"/>
              </a:gs>
              <a:gs pos="100000">
                <a:schemeClr val="accent1"/>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40" name="Google Shape;40;p5"/>
          <p:cNvSpPr txBox="1"/>
          <p:nvPr>
            <p:ph type="title"/>
          </p:nvPr>
        </p:nvSpPr>
        <p:spPr>
          <a:xfrm>
            <a:off x="495300" y="2957174"/>
            <a:ext cx="6194258" cy="613095"/>
          </a:xfrm>
          <a:prstGeom prst="rect">
            <a:avLst/>
          </a:prstGeom>
          <a:noFill/>
          <a:ln>
            <a:noFill/>
          </a:ln>
        </p:spPr>
        <p:txBody>
          <a:bodyPr anchorCtr="0" anchor="b" bIns="91425" lIns="91425" spcFirstLastPara="1" rIns="91425" wrap="square" tIns="91425"/>
          <a:lstStyle>
            <a:lvl1pPr lvl="0" marR="0" rtl="0" algn="l">
              <a:lnSpc>
                <a:spcPct val="90000"/>
              </a:lnSpc>
              <a:spcBef>
                <a:spcPts val="0"/>
              </a:spcBef>
              <a:spcAft>
                <a:spcPts val="0"/>
              </a:spcAft>
              <a:buClr>
                <a:schemeClr val="accent2"/>
              </a:buClr>
              <a:buSzPts val="3200"/>
              <a:buFont typeface="Helvetica Neue"/>
              <a:buNone/>
              <a:defRPr b="0" i="0" sz="3200" u="none" cap="none" strike="noStrike">
                <a:solidFill>
                  <a:schemeClr val="accent2"/>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1" name="Google Shape;41;p5"/>
          <p:cNvSpPr txBox="1"/>
          <p:nvPr>
            <p:ph idx="1" type="body"/>
          </p:nvPr>
        </p:nvSpPr>
        <p:spPr>
          <a:xfrm>
            <a:off x="495302" y="3548860"/>
            <a:ext cx="6194082"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3"/>
              </a:buClr>
              <a:buSzPts val="2400"/>
              <a:buFont typeface="Arial"/>
              <a:buNone/>
              <a:defRPr b="0" i="0" sz="2400" u="none" cap="none" strike="noStrike">
                <a:solidFill>
                  <a:schemeClr val="accent3"/>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42" name="Google Shape;42;p5"/>
          <p:cNvPicPr preferRelativeResize="0"/>
          <p:nvPr/>
        </p:nvPicPr>
        <p:blipFill rotWithShape="1">
          <a:blip r:embed="rId2">
            <a:alphaModFix/>
          </a:blip>
          <a:srcRect b="0" l="0" r="0" t="0"/>
          <a:stretch/>
        </p:blipFill>
        <p:spPr>
          <a:xfrm>
            <a:off x="5257801" y="1911258"/>
            <a:ext cx="6933596" cy="4946742"/>
          </a:xfrm>
          <a:prstGeom prst="rect">
            <a:avLst/>
          </a:prstGeom>
          <a:noFill/>
          <a:ln>
            <a:noFill/>
          </a:ln>
        </p:spPr>
      </p:pic>
      <p:pic>
        <p:nvPicPr>
          <p:cNvPr id="43" name="Google Shape;43;p5"/>
          <p:cNvPicPr preferRelativeResize="0"/>
          <p:nvPr/>
        </p:nvPicPr>
        <p:blipFill rotWithShape="1">
          <a:blip r:embed="rId3">
            <a:alphaModFix/>
          </a:blip>
          <a:srcRect b="0" l="0" r="0" t="0"/>
          <a:stretch/>
        </p:blipFill>
        <p:spPr>
          <a:xfrm>
            <a:off x="457593" y="6344539"/>
            <a:ext cx="914008" cy="331214"/>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with Content">
  <p:cSld name="Title and Subtitle with Content">
    <p:spTree>
      <p:nvGrpSpPr>
        <p:cNvPr id="343" name="Shape 343"/>
        <p:cNvGrpSpPr/>
        <p:nvPr/>
      </p:nvGrpSpPr>
      <p:grpSpPr>
        <a:xfrm>
          <a:off x="0" y="0"/>
          <a:ext cx="0" cy="0"/>
          <a:chOff x="0" y="0"/>
          <a:chExt cx="0" cy="0"/>
        </a:xfrm>
      </p:grpSpPr>
      <p:sp>
        <p:nvSpPr>
          <p:cNvPr id="344" name="Google Shape;344;p42"/>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345" name="Google Shape;345;p42"/>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346" name="Google Shape;346;p42"/>
          <p:cNvSpPr txBox="1"/>
          <p:nvPr>
            <p:ph idx="1" type="body"/>
          </p:nvPr>
        </p:nvSpPr>
        <p:spPr>
          <a:xfrm>
            <a:off x="495300" y="1627505"/>
            <a:ext cx="111558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47" name="Google Shape;347;p42"/>
          <p:cNvSpPr txBox="1"/>
          <p:nvPr>
            <p:ph idx="2"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348" name="Google Shape;348;p42"/>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349" name="Google Shape;349;p42"/>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50" name="Google Shape;350;p42"/>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Two Column">
  <p:cSld name="Title and Subtitle Two Column">
    <p:spTree>
      <p:nvGrpSpPr>
        <p:cNvPr id="351" name="Shape 351"/>
        <p:cNvGrpSpPr/>
        <p:nvPr/>
      </p:nvGrpSpPr>
      <p:grpSpPr>
        <a:xfrm>
          <a:off x="0" y="0"/>
          <a:ext cx="0" cy="0"/>
          <a:chOff x="0" y="0"/>
          <a:chExt cx="0" cy="0"/>
        </a:xfrm>
      </p:grpSpPr>
      <p:sp>
        <p:nvSpPr>
          <p:cNvPr id="352" name="Google Shape;352;p43"/>
          <p:cNvSpPr txBox="1"/>
          <p:nvPr>
            <p:ph idx="1" type="body"/>
          </p:nvPr>
        </p:nvSpPr>
        <p:spPr>
          <a:xfrm>
            <a:off x="495301" y="1627505"/>
            <a:ext cx="54318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53" name="Google Shape;353;p43"/>
          <p:cNvSpPr txBox="1"/>
          <p:nvPr>
            <p:ph idx="2" type="body"/>
          </p:nvPr>
        </p:nvSpPr>
        <p:spPr>
          <a:xfrm>
            <a:off x="6218925" y="1627505"/>
            <a:ext cx="54318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54" name="Google Shape;354;p43"/>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355" name="Google Shape;355;p43"/>
          <p:cNvSpPr txBox="1"/>
          <p:nvPr>
            <p:ph idx="3"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356" name="Google Shape;356;p43"/>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cxnSp>
        <p:nvCxnSpPr>
          <p:cNvPr id="357" name="Google Shape;357;p43"/>
          <p:cNvCxnSpPr/>
          <p:nvPr/>
        </p:nvCxnSpPr>
        <p:spPr>
          <a:xfrm rot="10800000">
            <a:off x="6080234" y="1552800"/>
            <a:ext cx="0" cy="4619400"/>
          </a:xfrm>
          <a:prstGeom prst="straightConnector1">
            <a:avLst/>
          </a:prstGeom>
          <a:noFill/>
          <a:ln cap="flat" cmpd="sng" w="9525">
            <a:solidFill>
              <a:schemeClr val="lt2"/>
            </a:solidFill>
            <a:prstDash val="solid"/>
            <a:miter lim="800000"/>
            <a:headEnd len="sm" w="sm" type="none"/>
            <a:tailEnd len="sm" w="sm" type="none"/>
          </a:ln>
        </p:spPr>
      </p:cxnSp>
      <p:sp>
        <p:nvSpPr>
          <p:cNvPr id="358" name="Google Shape;358;p43"/>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359" name="Google Shape;359;p43"/>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0" name="Google Shape;360;p43"/>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se Study">
  <p:cSld name="Case Study">
    <p:spTree>
      <p:nvGrpSpPr>
        <p:cNvPr id="361" name="Shape 361"/>
        <p:cNvGrpSpPr/>
        <p:nvPr/>
      </p:nvGrpSpPr>
      <p:grpSpPr>
        <a:xfrm>
          <a:off x="0" y="0"/>
          <a:ext cx="0" cy="0"/>
          <a:chOff x="0" y="0"/>
          <a:chExt cx="0" cy="0"/>
        </a:xfrm>
      </p:grpSpPr>
      <p:sp>
        <p:nvSpPr>
          <p:cNvPr id="362" name="Google Shape;362;p44"/>
          <p:cNvSpPr/>
          <p:nvPr/>
        </p:nvSpPr>
        <p:spPr>
          <a:xfrm>
            <a:off x="7786688" y="1576"/>
            <a:ext cx="4405200" cy="6858000"/>
          </a:xfrm>
          <a:prstGeom prst="rect">
            <a:avLst/>
          </a:prstGeom>
          <a:solidFill>
            <a:srgbClr val="F2F3F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363" name="Google Shape;363;p44"/>
          <p:cNvSpPr txBox="1"/>
          <p:nvPr>
            <p:ph idx="1" type="body"/>
          </p:nvPr>
        </p:nvSpPr>
        <p:spPr>
          <a:xfrm>
            <a:off x="495300" y="1627505"/>
            <a:ext cx="68073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64" name="Google Shape;364;p44"/>
          <p:cNvSpPr txBox="1"/>
          <p:nvPr>
            <p:ph type="title"/>
          </p:nvPr>
        </p:nvSpPr>
        <p:spPr>
          <a:xfrm>
            <a:off x="495300" y="317501"/>
            <a:ext cx="68073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365" name="Google Shape;365;p44"/>
          <p:cNvSpPr txBox="1"/>
          <p:nvPr>
            <p:ph idx="2" type="body"/>
          </p:nvPr>
        </p:nvSpPr>
        <p:spPr>
          <a:xfrm>
            <a:off x="495301" y="861061"/>
            <a:ext cx="68070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366" name="Google Shape;366;p44"/>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367" name="Google Shape;367;p44"/>
          <p:cNvSpPr txBox="1"/>
          <p:nvPr>
            <p:ph idx="3" type="body"/>
          </p:nvPr>
        </p:nvSpPr>
        <p:spPr>
          <a:xfrm>
            <a:off x="8358188" y="473075"/>
            <a:ext cx="3292500" cy="693600"/>
          </a:xfrm>
          <a:prstGeom prst="rect">
            <a:avLst/>
          </a:prstGeom>
          <a:noFill/>
          <a:ln>
            <a:noFill/>
          </a:ln>
        </p:spPr>
        <p:txBody>
          <a:bodyPr anchorCtr="0" anchor="ctr" bIns="91425" lIns="91425" spcFirstLastPara="1" rIns="91425" wrap="square" tIns="91425"/>
          <a:lstStyle>
            <a:lvl1pPr indent="-228600" lvl="0" marL="45720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68" name="Google Shape;368;p44"/>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369" name="Google Shape;369;p44"/>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0" name="Google Shape;370;p44"/>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
        <p:nvSpPr>
          <p:cNvPr id="371" name="Google Shape;371;p44"/>
          <p:cNvSpPr txBox="1"/>
          <p:nvPr>
            <p:ph idx="4" type="body"/>
          </p:nvPr>
        </p:nvSpPr>
        <p:spPr>
          <a:xfrm>
            <a:off x="8358188" y="1627188"/>
            <a:ext cx="3292500" cy="4351200"/>
          </a:xfrm>
          <a:prstGeom prst="rect">
            <a:avLst/>
          </a:prstGeom>
          <a:noFill/>
          <a:ln>
            <a:noFill/>
          </a:ln>
        </p:spPr>
        <p:txBody>
          <a:bodyPr anchorCtr="0" anchor="t" bIns="91425" lIns="91425" spcFirstLastPara="1" rIns="91425" wrap="square" tIns="91425"/>
          <a:lstStyle>
            <a:lvl1pPr indent="-330200" lvl="0" marL="457200" marR="0" rtl="0" algn="l">
              <a:lnSpc>
                <a:spcPct val="90000"/>
              </a:lnSpc>
              <a:spcBef>
                <a:spcPts val="10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Only">
  <p:cSld name="Title and Subtitle Only">
    <p:spTree>
      <p:nvGrpSpPr>
        <p:cNvPr id="372" name="Shape 372"/>
        <p:cNvGrpSpPr/>
        <p:nvPr/>
      </p:nvGrpSpPr>
      <p:grpSpPr>
        <a:xfrm>
          <a:off x="0" y="0"/>
          <a:ext cx="0" cy="0"/>
          <a:chOff x="0" y="0"/>
          <a:chExt cx="0" cy="0"/>
        </a:xfrm>
      </p:grpSpPr>
      <p:sp>
        <p:nvSpPr>
          <p:cNvPr id="373" name="Google Shape;373;p45"/>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374" name="Google Shape;374;p45"/>
          <p:cNvSpPr txBox="1"/>
          <p:nvPr>
            <p:ph idx="1"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375" name="Google Shape;375;p45"/>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376" name="Google Shape;376;p45"/>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377" name="Google Shape;377;p45"/>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8" name="Google Shape;378;p45"/>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Title and Subtitle with Content">
  <p:cSld name="2_Title and Subtitle with Content">
    <p:spTree>
      <p:nvGrpSpPr>
        <p:cNvPr id="379" name="Shape 379"/>
        <p:cNvGrpSpPr/>
        <p:nvPr/>
      </p:nvGrpSpPr>
      <p:grpSpPr>
        <a:xfrm>
          <a:off x="0" y="0"/>
          <a:ext cx="0" cy="0"/>
          <a:chOff x="0" y="0"/>
          <a:chExt cx="0" cy="0"/>
        </a:xfrm>
      </p:grpSpPr>
      <p:sp>
        <p:nvSpPr>
          <p:cNvPr id="380" name="Google Shape;380;p46"/>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accent2"/>
              </a:solidFill>
              <a:latin typeface="Helvetica Neue"/>
              <a:ea typeface="Helvetica Neue"/>
              <a:cs typeface="Helvetica Neue"/>
              <a:sym typeface="Helvetica Neue"/>
            </a:endParaRPr>
          </a:p>
        </p:txBody>
      </p:sp>
      <p:sp>
        <p:nvSpPr>
          <p:cNvPr id="381" name="Google Shape;381;p46"/>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382" name="Google Shape;382;p46"/>
          <p:cNvSpPr txBox="1"/>
          <p:nvPr>
            <p:ph idx="1" type="body"/>
          </p:nvPr>
        </p:nvSpPr>
        <p:spPr>
          <a:xfrm>
            <a:off x="495300" y="1627505"/>
            <a:ext cx="111558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83" name="Google Shape;383;p46"/>
          <p:cNvSpPr txBox="1"/>
          <p:nvPr>
            <p:ph idx="2"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384" name="Google Shape;384;p46"/>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385" name="Google Shape;385;p46"/>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86" name="Google Shape;386;p46"/>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and Subtitle Two Column">
  <p:cSld name="1_Title and Subtitle Two Column">
    <p:spTree>
      <p:nvGrpSpPr>
        <p:cNvPr id="387" name="Shape 387"/>
        <p:cNvGrpSpPr/>
        <p:nvPr/>
      </p:nvGrpSpPr>
      <p:grpSpPr>
        <a:xfrm>
          <a:off x="0" y="0"/>
          <a:ext cx="0" cy="0"/>
          <a:chOff x="0" y="0"/>
          <a:chExt cx="0" cy="0"/>
        </a:xfrm>
      </p:grpSpPr>
      <p:sp>
        <p:nvSpPr>
          <p:cNvPr id="388" name="Google Shape;388;p47"/>
          <p:cNvSpPr txBox="1"/>
          <p:nvPr>
            <p:ph idx="1" type="body"/>
          </p:nvPr>
        </p:nvSpPr>
        <p:spPr>
          <a:xfrm>
            <a:off x="495301" y="1627505"/>
            <a:ext cx="54318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89" name="Google Shape;389;p47"/>
          <p:cNvSpPr txBox="1"/>
          <p:nvPr>
            <p:ph idx="2" type="body"/>
          </p:nvPr>
        </p:nvSpPr>
        <p:spPr>
          <a:xfrm>
            <a:off x="6218925" y="1627505"/>
            <a:ext cx="54318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90" name="Google Shape;390;p47"/>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391" name="Google Shape;391;p47"/>
          <p:cNvSpPr txBox="1"/>
          <p:nvPr>
            <p:ph idx="3"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392" name="Google Shape;392;p47"/>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cxnSp>
        <p:nvCxnSpPr>
          <p:cNvPr id="393" name="Google Shape;393;p47"/>
          <p:cNvCxnSpPr/>
          <p:nvPr/>
        </p:nvCxnSpPr>
        <p:spPr>
          <a:xfrm rot="10800000">
            <a:off x="6080234" y="1552800"/>
            <a:ext cx="0" cy="4619400"/>
          </a:xfrm>
          <a:prstGeom prst="straightConnector1">
            <a:avLst/>
          </a:prstGeom>
          <a:noFill/>
          <a:ln cap="flat" cmpd="sng" w="9525">
            <a:solidFill>
              <a:schemeClr val="lt2"/>
            </a:solidFill>
            <a:prstDash val="solid"/>
            <a:miter lim="800000"/>
            <a:headEnd len="sm" w="sm" type="none"/>
            <a:tailEnd len="sm" w="sm" type="none"/>
          </a:ln>
        </p:spPr>
      </p:cxnSp>
      <p:sp>
        <p:nvSpPr>
          <p:cNvPr id="394" name="Google Shape;394;p47"/>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395" name="Google Shape;395;p47"/>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96" name="Google Shape;396;p47"/>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Case Study">
  <p:cSld name="1_Case Study">
    <p:spTree>
      <p:nvGrpSpPr>
        <p:cNvPr id="397" name="Shape 397"/>
        <p:cNvGrpSpPr/>
        <p:nvPr/>
      </p:nvGrpSpPr>
      <p:grpSpPr>
        <a:xfrm>
          <a:off x="0" y="0"/>
          <a:ext cx="0" cy="0"/>
          <a:chOff x="0" y="0"/>
          <a:chExt cx="0" cy="0"/>
        </a:xfrm>
      </p:grpSpPr>
      <p:sp>
        <p:nvSpPr>
          <p:cNvPr id="398" name="Google Shape;398;p48"/>
          <p:cNvSpPr/>
          <p:nvPr/>
        </p:nvSpPr>
        <p:spPr>
          <a:xfrm>
            <a:off x="7786688" y="1576"/>
            <a:ext cx="4405200" cy="6858000"/>
          </a:xfrm>
          <a:prstGeom prst="rect">
            <a:avLst/>
          </a:prstGeom>
          <a:solidFill>
            <a:srgbClr val="F2F3F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399" name="Google Shape;399;p48"/>
          <p:cNvSpPr txBox="1"/>
          <p:nvPr>
            <p:ph idx="1" type="body"/>
          </p:nvPr>
        </p:nvSpPr>
        <p:spPr>
          <a:xfrm>
            <a:off x="495300" y="1627505"/>
            <a:ext cx="68073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00" name="Google Shape;400;p48"/>
          <p:cNvSpPr txBox="1"/>
          <p:nvPr>
            <p:ph type="title"/>
          </p:nvPr>
        </p:nvSpPr>
        <p:spPr>
          <a:xfrm>
            <a:off x="495300" y="317501"/>
            <a:ext cx="68073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401" name="Google Shape;401;p48"/>
          <p:cNvSpPr txBox="1"/>
          <p:nvPr>
            <p:ph idx="2" type="body"/>
          </p:nvPr>
        </p:nvSpPr>
        <p:spPr>
          <a:xfrm>
            <a:off x="495301" y="861061"/>
            <a:ext cx="68070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402" name="Google Shape;402;p48"/>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403" name="Google Shape;403;p48"/>
          <p:cNvSpPr txBox="1"/>
          <p:nvPr>
            <p:ph idx="3" type="body"/>
          </p:nvPr>
        </p:nvSpPr>
        <p:spPr>
          <a:xfrm>
            <a:off x="8358188" y="473075"/>
            <a:ext cx="3292500" cy="693600"/>
          </a:xfrm>
          <a:prstGeom prst="rect">
            <a:avLst/>
          </a:prstGeom>
          <a:noFill/>
          <a:ln>
            <a:noFill/>
          </a:ln>
        </p:spPr>
        <p:txBody>
          <a:bodyPr anchorCtr="0" anchor="ctr" bIns="91425" lIns="91425" spcFirstLastPara="1" rIns="91425" wrap="square" tIns="91425"/>
          <a:lstStyle>
            <a:lvl1pPr indent="-228600" lvl="0" marL="45720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04" name="Google Shape;404;p48"/>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405" name="Google Shape;405;p48"/>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06" name="Google Shape;406;p48"/>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
        <p:nvSpPr>
          <p:cNvPr id="407" name="Google Shape;407;p48"/>
          <p:cNvSpPr txBox="1"/>
          <p:nvPr>
            <p:ph idx="4" type="body"/>
          </p:nvPr>
        </p:nvSpPr>
        <p:spPr>
          <a:xfrm>
            <a:off x="8358188" y="1627188"/>
            <a:ext cx="3292500" cy="4351200"/>
          </a:xfrm>
          <a:prstGeom prst="rect">
            <a:avLst/>
          </a:prstGeom>
          <a:noFill/>
          <a:ln>
            <a:noFill/>
          </a:ln>
        </p:spPr>
        <p:txBody>
          <a:bodyPr anchorCtr="0" anchor="t" bIns="91425" lIns="91425" spcFirstLastPara="1" rIns="91425" wrap="square" tIns="91425"/>
          <a:lstStyle>
            <a:lvl1pPr indent="-330200" lvl="0" marL="457200" marR="0" rtl="0" algn="l">
              <a:lnSpc>
                <a:spcPct val="90000"/>
              </a:lnSpc>
              <a:spcBef>
                <a:spcPts val="10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and Subtitle Only">
  <p:cSld name="1_Title and Subtitle Only">
    <p:spTree>
      <p:nvGrpSpPr>
        <p:cNvPr id="408" name="Shape 408"/>
        <p:cNvGrpSpPr/>
        <p:nvPr/>
      </p:nvGrpSpPr>
      <p:grpSpPr>
        <a:xfrm>
          <a:off x="0" y="0"/>
          <a:ext cx="0" cy="0"/>
          <a:chOff x="0" y="0"/>
          <a:chExt cx="0" cy="0"/>
        </a:xfrm>
      </p:grpSpPr>
      <p:sp>
        <p:nvSpPr>
          <p:cNvPr id="409" name="Google Shape;409;p49"/>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410" name="Google Shape;410;p49"/>
          <p:cNvSpPr txBox="1"/>
          <p:nvPr>
            <p:ph idx="1"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411" name="Google Shape;411;p49"/>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412" name="Google Shape;412;p49"/>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413" name="Google Shape;413;p49"/>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14" name="Google Shape;414;p49"/>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Title and Subtitle with Content">
  <p:cSld name="3_Title and Subtitle with Content">
    <p:spTree>
      <p:nvGrpSpPr>
        <p:cNvPr id="415" name="Shape 415"/>
        <p:cNvGrpSpPr/>
        <p:nvPr/>
      </p:nvGrpSpPr>
      <p:grpSpPr>
        <a:xfrm>
          <a:off x="0" y="0"/>
          <a:ext cx="0" cy="0"/>
          <a:chOff x="0" y="0"/>
          <a:chExt cx="0" cy="0"/>
        </a:xfrm>
      </p:grpSpPr>
      <p:sp>
        <p:nvSpPr>
          <p:cNvPr id="416" name="Google Shape;416;p50"/>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accent2"/>
              </a:solidFill>
              <a:latin typeface="Helvetica Neue"/>
              <a:ea typeface="Helvetica Neue"/>
              <a:cs typeface="Helvetica Neue"/>
              <a:sym typeface="Helvetica Neue"/>
            </a:endParaRPr>
          </a:p>
        </p:txBody>
      </p:sp>
      <p:sp>
        <p:nvSpPr>
          <p:cNvPr id="417" name="Google Shape;417;p50"/>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418" name="Google Shape;418;p50"/>
          <p:cNvSpPr txBox="1"/>
          <p:nvPr>
            <p:ph idx="1" type="body"/>
          </p:nvPr>
        </p:nvSpPr>
        <p:spPr>
          <a:xfrm>
            <a:off x="495300" y="1627505"/>
            <a:ext cx="111558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19" name="Google Shape;419;p50"/>
          <p:cNvSpPr txBox="1"/>
          <p:nvPr>
            <p:ph idx="2"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420" name="Google Shape;420;p50"/>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421" name="Google Shape;421;p50"/>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22" name="Google Shape;422;p50"/>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Title and Subtitle Two Column">
  <p:cSld name="2_Title and Subtitle Two Column">
    <p:spTree>
      <p:nvGrpSpPr>
        <p:cNvPr id="423" name="Shape 423"/>
        <p:cNvGrpSpPr/>
        <p:nvPr/>
      </p:nvGrpSpPr>
      <p:grpSpPr>
        <a:xfrm>
          <a:off x="0" y="0"/>
          <a:ext cx="0" cy="0"/>
          <a:chOff x="0" y="0"/>
          <a:chExt cx="0" cy="0"/>
        </a:xfrm>
      </p:grpSpPr>
      <p:sp>
        <p:nvSpPr>
          <p:cNvPr id="424" name="Google Shape;424;p51"/>
          <p:cNvSpPr txBox="1"/>
          <p:nvPr>
            <p:ph idx="1" type="body"/>
          </p:nvPr>
        </p:nvSpPr>
        <p:spPr>
          <a:xfrm>
            <a:off x="495301" y="1627505"/>
            <a:ext cx="54318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5" name="Google Shape;425;p51"/>
          <p:cNvSpPr txBox="1"/>
          <p:nvPr>
            <p:ph idx="2" type="body"/>
          </p:nvPr>
        </p:nvSpPr>
        <p:spPr>
          <a:xfrm>
            <a:off x="6218925" y="1627505"/>
            <a:ext cx="54318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6" name="Google Shape;426;p51"/>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427" name="Google Shape;427;p51"/>
          <p:cNvSpPr txBox="1"/>
          <p:nvPr>
            <p:ph idx="3"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428" name="Google Shape;428;p51"/>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cxnSp>
        <p:nvCxnSpPr>
          <p:cNvPr id="429" name="Google Shape;429;p51"/>
          <p:cNvCxnSpPr/>
          <p:nvPr/>
        </p:nvCxnSpPr>
        <p:spPr>
          <a:xfrm rot="10800000">
            <a:off x="6080234" y="1552800"/>
            <a:ext cx="0" cy="4619400"/>
          </a:xfrm>
          <a:prstGeom prst="straightConnector1">
            <a:avLst/>
          </a:prstGeom>
          <a:noFill/>
          <a:ln cap="flat" cmpd="sng" w="9525">
            <a:solidFill>
              <a:schemeClr val="lt2"/>
            </a:solidFill>
            <a:prstDash val="solid"/>
            <a:miter lim="800000"/>
            <a:headEnd len="sm" w="sm" type="none"/>
            <a:tailEnd len="sm" w="sm" type="none"/>
          </a:ln>
        </p:spPr>
      </p:cxnSp>
      <p:sp>
        <p:nvSpPr>
          <p:cNvPr id="430" name="Google Shape;430;p51"/>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431" name="Google Shape;431;p51"/>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32" name="Google Shape;432;p51"/>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Color Footer">
  <p:cSld name="Title and Subtitle: Color Footer">
    <p:spTree>
      <p:nvGrpSpPr>
        <p:cNvPr id="44" name="Shape 44"/>
        <p:cNvGrpSpPr/>
        <p:nvPr/>
      </p:nvGrpSpPr>
      <p:grpSpPr>
        <a:xfrm>
          <a:off x="0" y="0"/>
          <a:ext cx="0" cy="0"/>
          <a:chOff x="0" y="0"/>
          <a:chExt cx="0" cy="0"/>
        </a:xfrm>
      </p:grpSpPr>
      <p:sp>
        <p:nvSpPr>
          <p:cNvPr id="45" name="Google Shape;45;p6"/>
          <p:cNvSpPr/>
          <p:nvPr/>
        </p:nvSpPr>
        <p:spPr>
          <a:xfrm flipH="1">
            <a:off x="-107576" y="6075680"/>
            <a:ext cx="12299576" cy="782320"/>
          </a:xfrm>
          <a:custGeom>
            <a:rect b="b" l="l" r="r" t="t"/>
            <a:pathLst>
              <a:path extrusionOk="0" h="120000" w="120000">
                <a:moveTo>
                  <a:pt x="0" y="0"/>
                </a:moveTo>
                <a:lnTo>
                  <a:pt x="120000" y="120000"/>
                </a:lnTo>
                <a:lnTo>
                  <a:pt x="0" y="119901"/>
                </a:lnTo>
                <a:lnTo>
                  <a:pt x="0" y="0"/>
                </a:lnTo>
                <a:close/>
              </a:path>
            </a:pathLst>
          </a:custGeom>
          <a:gradFill>
            <a:gsLst>
              <a:gs pos="0">
                <a:schemeClr val="accent2"/>
              </a:gs>
              <a:gs pos="79000">
                <a:schemeClr val="accent1"/>
              </a:gs>
              <a:gs pos="100000">
                <a:schemeClr val="accent1"/>
              </a:gs>
            </a:gsLst>
            <a:lin ang="15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46" name="Google Shape;46;p6"/>
          <p:cNvSpPr/>
          <p:nvPr/>
        </p:nvSpPr>
        <p:spPr>
          <a:xfrm flipH="1" rot="5400000">
            <a:off x="1680800" y="4298044"/>
            <a:ext cx="897886" cy="4259485"/>
          </a:xfrm>
          <a:custGeom>
            <a:rect b="b" l="l" r="r" t="t"/>
            <a:pathLst>
              <a:path extrusionOk="0" h="120000" w="120000">
                <a:moveTo>
                  <a:pt x="0" y="0"/>
                </a:moveTo>
                <a:lnTo>
                  <a:pt x="120000" y="120000"/>
                </a:lnTo>
                <a:lnTo>
                  <a:pt x="1367" y="119878"/>
                </a:lnTo>
                <a:lnTo>
                  <a:pt x="0" y="0"/>
                </a:lnTo>
                <a:close/>
              </a:path>
            </a:pathLst>
          </a:custGeom>
          <a:gradFill>
            <a:gsLst>
              <a:gs pos="0">
                <a:schemeClr val="accent5"/>
              </a:gs>
              <a:gs pos="100000">
                <a:srgbClr val="F58220"/>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47" name="Google Shape;47;p6"/>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8" name="Google Shape;48;p6"/>
          <p:cNvSpPr txBox="1"/>
          <p:nvPr>
            <p:ph idx="1" type="body"/>
          </p:nvPr>
        </p:nvSpPr>
        <p:spPr>
          <a:xfrm>
            <a:off x="495300" y="1627505"/>
            <a:ext cx="11155680" cy="4351339"/>
          </a:xfrm>
          <a:prstGeom prst="rect">
            <a:avLst/>
          </a:prstGeom>
          <a:noFill/>
          <a:ln>
            <a:noFill/>
          </a:ln>
        </p:spPr>
        <p:txBody>
          <a:bodyPr anchorCtr="0" anchor="t" bIns="91425" lIns="91425" spcFirstLastPara="1" rIns="91425" wrap="square" tIns="91425"/>
          <a:lstStyle>
            <a:lvl1pPr indent="-330200" lvl="0" marL="457200" marR="0" rtl="0" algn="l">
              <a:lnSpc>
                <a:spcPct val="90000"/>
              </a:lnSpc>
              <a:spcBef>
                <a:spcPts val="10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9" name="Google Shape;49;p6"/>
          <p:cNvSpPr txBox="1"/>
          <p:nvPr>
            <p:ph idx="2"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0" name="Google Shape;50;p6"/>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u="none" cap="none" strike="noStrike">
                <a:solidFill>
                  <a:schemeClr val="lt1"/>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1" name="Google Shape;51;p6"/>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lt1"/>
                </a:solidFill>
                <a:latin typeface="Helvetica Neue"/>
                <a:ea typeface="Helvetica Neue"/>
                <a:cs typeface="Helvetica Neue"/>
                <a:sym typeface="Helvetica Neue"/>
              </a:defRPr>
            </a:lvl1pPr>
            <a:lvl2pPr indent="0" lvl="1" marL="0" marR="0" rtl="0" algn="r">
              <a:spcBef>
                <a:spcPts val="0"/>
              </a:spcBef>
              <a:buNone/>
              <a:defRPr b="0" i="0" sz="800" u="none" cap="none" strike="noStrike">
                <a:solidFill>
                  <a:schemeClr val="lt1"/>
                </a:solidFill>
                <a:latin typeface="Helvetica Neue"/>
                <a:ea typeface="Helvetica Neue"/>
                <a:cs typeface="Helvetica Neue"/>
                <a:sym typeface="Helvetica Neue"/>
              </a:defRPr>
            </a:lvl2pPr>
            <a:lvl3pPr indent="0" lvl="2" marL="0" marR="0" rtl="0" algn="r">
              <a:spcBef>
                <a:spcPts val="0"/>
              </a:spcBef>
              <a:buNone/>
              <a:defRPr b="0" i="0" sz="800" u="none" cap="none" strike="noStrike">
                <a:solidFill>
                  <a:schemeClr val="lt1"/>
                </a:solidFill>
                <a:latin typeface="Helvetica Neue"/>
                <a:ea typeface="Helvetica Neue"/>
                <a:cs typeface="Helvetica Neue"/>
                <a:sym typeface="Helvetica Neue"/>
              </a:defRPr>
            </a:lvl3pPr>
            <a:lvl4pPr indent="0" lvl="3" marL="0" marR="0" rtl="0" algn="r">
              <a:spcBef>
                <a:spcPts val="0"/>
              </a:spcBef>
              <a:buNone/>
              <a:defRPr b="0" i="0" sz="800" u="none" cap="none" strike="noStrike">
                <a:solidFill>
                  <a:schemeClr val="lt1"/>
                </a:solidFill>
                <a:latin typeface="Helvetica Neue"/>
                <a:ea typeface="Helvetica Neue"/>
                <a:cs typeface="Helvetica Neue"/>
                <a:sym typeface="Helvetica Neue"/>
              </a:defRPr>
            </a:lvl4pPr>
            <a:lvl5pPr indent="0" lvl="4" marL="0" marR="0" rtl="0" algn="r">
              <a:spcBef>
                <a:spcPts val="0"/>
              </a:spcBef>
              <a:buNone/>
              <a:defRPr b="0" i="0" sz="800" u="none" cap="none" strike="noStrike">
                <a:solidFill>
                  <a:schemeClr val="lt1"/>
                </a:solidFill>
                <a:latin typeface="Helvetica Neue"/>
                <a:ea typeface="Helvetica Neue"/>
                <a:cs typeface="Helvetica Neue"/>
                <a:sym typeface="Helvetica Neue"/>
              </a:defRPr>
            </a:lvl5pPr>
            <a:lvl6pPr indent="0" lvl="5" marL="0" marR="0" rtl="0" algn="r">
              <a:spcBef>
                <a:spcPts val="0"/>
              </a:spcBef>
              <a:buNone/>
              <a:defRPr b="0" i="0" sz="800" u="none" cap="none" strike="noStrike">
                <a:solidFill>
                  <a:schemeClr val="lt1"/>
                </a:solidFill>
                <a:latin typeface="Helvetica Neue"/>
                <a:ea typeface="Helvetica Neue"/>
                <a:cs typeface="Helvetica Neue"/>
                <a:sym typeface="Helvetica Neue"/>
              </a:defRPr>
            </a:lvl6pPr>
            <a:lvl7pPr indent="0" lvl="6" marL="0" marR="0" rtl="0" algn="r">
              <a:spcBef>
                <a:spcPts val="0"/>
              </a:spcBef>
              <a:buNone/>
              <a:defRPr b="0" i="0" sz="800" u="none" cap="none" strike="noStrike">
                <a:solidFill>
                  <a:schemeClr val="lt1"/>
                </a:solidFill>
                <a:latin typeface="Helvetica Neue"/>
                <a:ea typeface="Helvetica Neue"/>
                <a:cs typeface="Helvetica Neue"/>
                <a:sym typeface="Helvetica Neue"/>
              </a:defRPr>
            </a:lvl7pPr>
            <a:lvl8pPr indent="0" lvl="7" marL="0" marR="0" rtl="0" algn="r">
              <a:spcBef>
                <a:spcPts val="0"/>
              </a:spcBef>
              <a:buNone/>
              <a:defRPr b="0" i="0" sz="800" u="none" cap="none" strike="noStrike">
                <a:solidFill>
                  <a:schemeClr val="lt1"/>
                </a:solidFill>
                <a:latin typeface="Helvetica Neue"/>
                <a:ea typeface="Helvetica Neue"/>
                <a:cs typeface="Helvetica Neue"/>
                <a:sym typeface="Helvetica Neue"/>
              </a:defRPr>
            </a:lvl8pPr>
            <a:lvl9pPr indent="0" lvl="8" marL="0" marR="0" rtl="0" algn="r">
              <a:spcBef>
                <a:spcPts val="0"/>
              </a:spcBef>
              <a:buNone/>
              <a:defRPr b="0" i="0" sz="800" u="none" cap="none" strike="noStrike">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pic>
        <p:nvPicPr>
          <p:cNvPr id="52" name="Google Shape;52;p6"/>
          <p:cNvPicPr preferRelativeResize="0"/>
          <p:nvPr/>
        </p:nvPicPr>
        <p:blipFill rotWithShape="1">
          <a:blip r:embed="rId2">
            <a:alphaModFix/>
          </a:blip>
          <a:srcRect b="0" l="0" r="0" t="0"/>
          <a:stretch/>
        </p:blipFill>
        <p:spPr>
          <a:xfrm>
            <a:off x="457538" y="6344539"/>
            <a:ext cx="914005" cy="331214"/>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Case Study">
  <p:cSld name="2_Case Study">
    <p:spTree>
      <p:nvGrpSpPr>
        <p:cNvPr id="433" name="Shape 433"/>
        <p:cNvGrpSpPr/>
        <p:nvPr/>
      </p:nvGrpSpPr>
      <p:grpSpPr>
        <a:xfrm>
          <a:off x="0" y="0"/>
          <a:ext cx="0" cy="0"/>
          <a:chOff x="0" y="0"/>
          <a:chExt cx="0" cy="0"/>
        </a:xfrm>
      </p:grpSpPr>
      <p:sp>
        <p:nvSpPr>
          <p:cNvPr id="434" name="Google Shape;434;p52"/>
          <p:cNvSpPr/>
          <p:nvPr/>
        </p:nvSpPr>
        <p:spPr>
          <a:xfrm>
            <a:off x="7786688" y="1576"/>
            <a:ext cx="4405200" cy="6858000"/>
          </a:xfrm>
          <a:prstGeom prst="rect">
            <a:avLst/>
          </a:prstGeom>
          <a:solidFill>
            <a:srgbClr val="F2F3F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435" name="Google Shape;435;p52"/>
          <p:cNvSpPr txBox="1"/>
          <p:nvPr>
            <p:ph idx="1" type="body"/>
          </p:nvPr>
        </p:nvSpPr>
        <p:spPr>
          <a:xfrm>
            <a:off x="495300" y="1627505"/>
            <a:ext cx="6807300" cy="43512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36" name="Google Shape;436;p52"/>
          <p:cNvSpPr txBox="1"/>
          <p:nvPr>
            <p:ph type="title"/>
          </p:nvPr>
        </p:nvSpPr>
        <p:spPr>
          <a:xfrm>
            <a:off x="495300" y="317501"/>
            <a:ext cx="68073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437" name="Google Shape;437;p52"/>
          <p:cNvSpPr txBox="1"/>
          <p:nvPr>
            <p:ph idx="2" type="body"/>
          </p:nvPr>
        </p:nvSpPr>
        <p:spPr>
          <a:xfrm>
            <a:off x="495301" y="861061"/>
            <a:ext cx="68070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438" name="Google Shape;438;p52"/>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439" name="Google Shape;439;p52"/>
          <p:cNvSpPr txBox="1"/>
          <p:nvPr>
            <p:ph idx="3" type="body"/>
          </p:nvPr>
        </p:nvSpPr>
        <p:spPr>
          <a:xfrm>
            <a:off x="8358188" y="473075"/>
            <a:ext cx="3292500" cy="693600"/>
          </a:xfrm>
          <a:prstGeom prst="rect">
            <a:avLst/>
          </a:prstGeom>
          <a:noFill/>
          <a:ln>
            <a:noFill/>
          </a:ln>
        </p:spPr>
        <p:txBody>
          <a:bodyPr anchorCtr="0" anchor="ctr" bIns="91425" lIns="91425" spcFirstLastPara="1" rIns="91425" wrap="square" tIns="91425"/>
          <a:lstStyle>
            <a:lvl1pPr indent="-228600" lvl="0" marL="45720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40" name="Google Shape;440;p52"/>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441" name="Google Shape;441;p52"/>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2" name="Google Shape;442;p52"/>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
        <p:nvSpPr>
          <p:cNvPr id="443" name="Google Shape;443;p52"/>
          <p:cNvSpPr txBox="1"/>
          <p:nvPr>
            <p:ph idx="4" type="body"/>
          </p:nvPr>
        </p:nvSpPr>
        <p:spPr>
          <a:xfrm>
            <a:off x="8358188" y="1627188"/>
            <a:ext cx="3292500" cy="4351200"/>
          </a:xfrm>
          <a:prstGeom prst="rect">
            <a:avLst/>
          </a:prstGeom>
          <a:noFill/>
          <a:ln>
            <a:noFill/>
          </a:ln>
        </p:spPr>
        <p:txBody>
          <a:bodyPr anchorCtr="0" anchor="t" bIns="91425" lIns="91425" spcFirstLastPara="1" rIns="91425" wrap="square" tIns="91425"/>
          <a:lstStyle>
            <a:lvl1pPr indent="-330200" lvl="0" marL="457200" marR="0" rtl="0" algn="l">
              <a:lnSpc>
                <a:spcPct val="90000"/>
              </a:lnSpc>
              <a:spcBef>
                <a:spcPts val="10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Title and Subtitle Only">
  <p:cSld name="2_Title and Subtitle Only">
    <p:spTree>
      <p:nvGrpSpPr>
        <p:cNvPr id="444" name="Shape 444"/>
        <p:cNvGrpSpPr/>
        <p:nvPr/>
      </p:nvGrpSpPr>
      <p:grpSpPr>
        <a:xfrm>
          <a:off x="0" y="0"/>
          <a:ext cx="0" cy="0"/>
          <a:chOff x="0" y="0"/>
          <a:chExt cx="0" cy="0"/>
        </a:xfrm>
      </p:grpSpPr>
      <p:sp>
        <p:nvSpPr>
          <p:cNvPr id="445" name="Google Shape;445;p53"/>
          <p:cNvSpPr txBox="1"/>
          <p:nvPr>
            <p:ph type="title"/>
          </p:nvPr>
        </p:nvSpPr>
        <p:spPr>
          <a:xfrm>
            <a:off x="495300" y="317501"/>
            <a:ext cx="11155800" cy="6132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446" name="Google Shape;446;p53"/>
          <p:cNvSpPr txBox="1"/>
          <p:nvPr>
            <p:ph idx="1" type="body"/>
          </p:nvPr>
        </p:nvSpPr>
        <p:spPr>
          <a:xfrm>
            <a:off x="495301" y="861061"/>
            <a:ext cx="11155500" cy="479400"/>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pic>
        <p:nvPicPr>
          <p:cNvPr id="447" name="Google Shape;447;p53"/>
          <p:cNvPicPr preferRelativeResize="0"/>
          <p:nvPr/>
        </p:nvPicPr>
        <p:blipFill rotWithShape="1">
          <a:blip r:embed="rId2">
            <a:alphaModFix/>
          </a:blip>
          <a:srcRect b="0" l="0" r="0" t="0"/>
          <a:stretch/>
        </p:blipFill>
        <p:spPr>
          <a:xfrm>
            <a:off x="457593" y="6344539"/>
            <a:ext cx="914008" cy="331214"/>
          </a:xfrm>
          <a:prstGeom prst="rect">
            <a:avLst/>
          </a:prstGeom>
          <a:noFill/>
          <a:ln>
            <a:noFill/>
          </a:ln>
        </p:spPr>
      </p:pic>
      <p:sp>
        <p:nvSpPr>
          <p:cNvPr id="448" name="Google Shape;448;p53"/>
          <p:cNvSpPr/>
          <p:nvPr/>
        </p:nvSpPr>
        <p:spPr>
          <a:xfrm rot="7638237">
            <a:off x="10961618" y="6047666"/>
            <a:ext cx="1607806" cy="1083992"/>
          </a:xfrm>
          <a:custGeom>
            <a:rect b="b" l="l" r="r" t="t"/>
            <a:pathLst>
              <a:path extrusionOk="0" h="120000" w="120000">
                <a:moveTo>
                  <a:pt x="0" y="67400"/>
                </a:moveTo>
                <a:lnTo>
                  <a:pt x="58736" y="0"/>
                </a:lnTo>
                <a:lnTo>
                  <a:pt x="120000" y="120000"/>
                </a:lnTo>
                <a:lnTo>
                  <a:pt x="0" y="6740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449" name="Google Shape;449;p53"/>
          <p:cNvSpPr txBox="1"/>
          <p:nvPr>
            <p:ph idx="11" type="ftr"/>
          </p:nvPr>
        </p:nvSpPr>
        <p:spPr>
          <a:xfrm>
            <a:off x="6968935" y="6407152"/>
            <a:ext cx="4114800" cy="365100"/>
          </a:xfrm>
          <a:prstGeom prst="rect">
            <a:avLst/>
          </a:prstGeom>
          <a:noFill/>
          <a:ln>
            <a:noFill/>
          </a:ln>
        </p:spPr>
        <p:txBody>
          <a:bodyPr anchorCtr="0" anchor="ctr" bIns="91425" lIns="91425" spcFirstLastPara="1" rIns="91425" wrap="square" tIns="91425"/>
          <a:lstStyle>
            <a:lvl1pPr indent="0" lvl="0" marL="0" marR="0" rtl="0" algn="r">
              <a:spcBef>
                <a:spcPts val="0"/>
              </a:spcBef>
              <a:spcAft>
                <a:spcPts val="0"/>
              </a:spcAft>
              <a:buSzPts val="1400"/>
              <a:buNone/>
              <a:defRPr b="0" i="0" sz="800">
                <a:solidFill>
                  <a:srgbClr val="898B8E"/>
                </a:solidFill>
                <a:latin typeface="Proxima Nova"/>
                <a:ea typeface="Proxima Nova"/>
                <a:cs typeface="Proxima Nova"/>
                <a:sym typeface="Proxima Nova"/>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0" name="Google Shape;450;p53"/>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a:solidFill>
                  <a:schemeClr val="lt1"/>
                </a:solidFill>
                <a:latin typeface="Helvetica Neue"/>
                <a:ea typeface="Helvetica Neue"/>
                <a:cs typeface="Helvetica Neue"/>
                <a:sym typeface="Helvetica Neue"/>
              </a:defRPr>
            </a:lvl1pPr>
            <a:lvl2pPr indent="0" lvl="1" marL="0" marR="0" rtl="0" algn="r">
              <a:spcBef>
                <a:spcPts val="0"/>
              </a:spcBef>
              <a:buNone/>
              <a:defRPr b="0" i="0" sz="800">
                <a:solidFill>
                  <a:schemeClr val="lt1"/>
                </a:solidFill>
                <a:latin typeface="Helvetica Neue"/>
                <a:ea typeface="Helvetica Neue"/>
                <a:cs typeface="Helvetica Neue"/>
                <a:sym typeface="Helvetica Neue"/>
              </a:defRPr>
            </a:lvl2pPr>
            <a:lvl3pPr indent="0" lvl="2" marL="0" marR="0" rtl="0" algn="r">
              <a:spcBef>
                <a:spcPts val="0"/>
              </a:spcBef>
              <a:buNone/>
              <a:defRPr b="0" i="0" sz="800">
                <a:solidFill>
                  <a:schemeClr val="lt1"/>
                </a:solidFill>
                <a:latin typeface="Helvetica Neue"/>
                <a:ea typeface="Helvetica Neue"/>
                <a:cs typeface="Helvetica Neue"/>
                <a:sym typeface="Helvetica Neue"/>
              </a:defRPr>
            </a:lvl3pPr>
            <a:lvl4pPr indent="0" lvl="3" marL="0" marR="0" rtl="0" algn="r">
              <a:spcBef>
                <a:spcPts val="0"/>
              </a:spcBef>
              <a:buNone/>
              <a:defRPr b="0" i="0" sz="800">
                <a:solidFill>
                  <a:schemeClr val="lt1"/>
                </a:solidFill>
                <a:latin typeface="Helvetica Neue"/>
                <a:ea typeface="Helvetica Neue"/>
                <a:cs typeface="Helvetica Neue"/>
                <a:sym typeface="Helvetica Neue"/>
              </a:defRPr>
            </a:lvl4pPr>
            <a:lvl5pPr indent="0" lvl="4" marL="0" marR="0" rtl="0" algn="r">
              <a:spcBef>
                <a:spcPts val="0"/>
              </a:spcBef>
              <a:buNone/>
              <a:defRPr b="0" i="0" sz="800">
                <a:solidFill>
                  <a:schemeClr val="lt1"/>
                </a:solidFill>
                <a:latin typeface="Helvetica Neue"/>
                <a:ea typeface="Helvetica Neue"/>
                <a:cs typeface="Helvetica Neue"/>
                <a:sym typeface="Helvetica Neue"/>
              </a:defRPr>
            </a:lvl5pPr>
            <a:lvl6pPr indent="0" lvl="5" marL="0" marR="0" rtl="0" algn="r">
              <a:spcBef>
                <a:spcPts val="0"/>
              </a:spcBef>
              <a:buNone/>
              <a:defRPr b="0" i="0" sz="800">
                <a:solidFill>
                  <a:schemeClr val="lt1"/>
                </a:solidFill>
                <a:latin typeface="Helvetica Neue"/>
                <a:ea typeface="Helvetica Neue"/>
                <a:cs typeface="Helvetica Neue"/>
                <a:sym typeface="Helvetica Neue"/>
              </a:defRPr>
            </a:lvl6pPr>
            <a:lvl7pPr indent="0" lvl="6" marL="0" marR="0" rtl="0" algn="r">
              <a:spcBef>
                <a:spcPts val="0"/>
              </a:spcBef>
              <a:buNone/>
              <a:defRPr b="0" i="0" sz="800">
                <a:solidFill>
                  <a:schemeClr val="lt1"/>
                </a:solidFill>
                <a:latin typeface="Helvetica Neue"/>
                <a:ea typeface="Helvetica Neue"/>
                <a:cs typeface="Helvetica Neue"/>
                <a:sym typeface="Helvetica Neue"/>
              </a:defRPr>
            </a:lvl7pPr>
            <a:lvl8pPr indent="0" lvl="7" marL="0" marR="0" rtl="0" algn="r">
              <a:spcBef>
                <a:spcPts val="0"/>
              </a:spcBef>
              <a:buNone/>
              <a:defRPr b="0" i="0" sz="800">
                <a:solidFill>
                  <a:schemeClr val="lt1"/>
                </a:solidFill>
                <a:latin typeface="Helvetica Neue"/>
                <a:ea typeface="Helvetica Neue"/>
                <a:cs typeface="Helvetica Neue"/>
                <a:sym typeface="Helvetica Neue"/>
              </a:defRPr>
            </a:lvl8pPr>
            <a:lvl9pPr indent="0" lvl="8" marL="0" marR="0" rtl="0" algn="r">
              <a:spcBef>
                <a:spcPts val="0"/>
              </a:spcBef>
              <a:buNone/>
              <a:defRPr b="0" i="0" sz="800">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losing Slide">
  <p:cSld name="Closing Slide">
    <p:spTree>
      <p:nvGrpSpPr>
        <p:cNvPr id="451" name="Shape 451"/>
        <p:cNvGrpSpPr/>
        <p:nvPr/>
      </p:nvGrpSpPr>
      <p:grpSpPr>
        <a:xfrm>
          <a:off x="0" y="0"/>
          <a:ext cx="0" cy="0"/>
          <a:chOff x="0" y="0"/>
          <a:chExt cx="0" cy="0"/>
        </a:xfrm>
      </p:grpSpPr>
      <p:sp>
        <p:nvSpPr>
          <p:cNvPr id="452" name="Google Shape;452;p54"/>
          <p:cNvSpPr/>
          <p:nvPr/>
        </p:nvSpPr>
        <p:spPr>
          <a:xfrm rot="5400000">
            <a:off x="2141648" y="-2173652"/>
            <a:ext cx="2807400" cy="7154700"/>
          </a:xfrm>
          <a:custGeom>
            <a:rect b="b" l="l" r="r" t="t"/>
            <a:pathLst>
              <a:path extrusionOk="0" h="120000" w="120000">
                <a:moveTo>
                  <a:pt x="0" y="0"/>
                </a:moveTo>
                <a:lnTo>
                  <a:pt x="120000" y="120000"/>
                </a:lnTo>
                <a:lnTo>
                  <a:pt x="0" y="119862"/>
                </a:lnTo>
                <a:lnTo>
                  <a:pt x="0" y="0"/>
                </a:lnTo>
                <a:close/>
              </a:path>
            </a:pathLst>
          </a:custGeom>
          <a:gradFill>
            <a:gsLst>
              <a:gs pos="0">
                <a:schemeClr val="accent5"/>
              </a:gs>
              <a:gs pos="100000">
                <a:srgbClr val="F58220"/>
              </a:gs>
            </a:gsLst>
            <a:lin ang="2700006"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sp>
        <p:nvSpPr>
          <p:cNvPr id="453" name="Google Shape;453;p54"/>
          <p:cNvSpPr/>
          <p:nvPr/>
        </p:nvSpPr>
        <p:spPr>
          <a:xfrm rot="10800000">
            <a:off x="4" y="-94"/>
            <a:ext cx="12192000" cy="4764600"/>
          </a:xfrm>
          <a:custGeom>
            <a:rect b="b" l="l" r="r" t="t"/>
            <a:pathLst>
              <a:path extrusionOk="0" h="120000" w="120000">
                <a:moveTo>
                  <a:pt x="0" y="0"/>
                </a:moveTo>
                <a:lnTo>
                  <a:pt x="120000" y="120000"/>
                </a:lnTo>
                <a:lnTo>
                  <a:pt x="0" y="119901"/>
                </a:lnTo>
                <a:lnTo>
                  <a:pt x="0" y="0"/>
                </a:lnTo>
                <a:close/>
              </a:path>
            </a:pathLst>
          </a:custGeom>
          <a:gradFill>
            <a:gsLst>
              <a:gs pos="0">
                <a:schemeClr val="accent2"/>
              </a:gs>
              <a:gs pos="79000">
                <a:schemeClr val="accent1"/>
              </a:gs>
              <a:gs pos="100000">
                <a:schemeClr val="accent1"/>
              </a:gs>
            </a:gsLst>
            <a:lin ang="1499992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a:solidFill>
                <a:schemeClr val="lt1"/>
              </a:solidFill>
              <a:latin typeface="Helvetica Neue"/>
              <a:ea typeface="Helvetica Neue"/>
              <a:cs typeface="Helvetica Neue"/>
              <a:sym typeface="Helvetica Neue"/>
            </a:endParaRPr>
          </a:p>
        </p:txBody>
      </p:sp>
      <p:pic>
        <p:nvPicPr>
          <p:cNvPr id="454" name="Google Shape;454;p54"/>
          <p:cNvPicPr preferRelativeResize="0"/>
          <p:nvPr/>
        </p:nvPicPr>
        <p:blipFill rotWithShape="1">
          <a:blip r:embed="rId2">
            <a:alphaModFix/>
          </a:blip>
          <a:srcRect b="0" l="0" r="0" t="0"/>
          <a:stretch/>
        </p:blipFill>
        <p:spPr>
          <a:xfrm>
            <a:off x="9865895" y="5883904"/>
            <a:ext cx="1925052" cy="697593"/>
          </a:xfrm>
          <a:prstGeom prst="rect">
            <a:avLst/>
          </a:prstGeom>
          <a:noFill/>
          <a:ln>
            <a:noFill/>
          </a:ln>
        </p:spPr>
      </p:pic>
      <p:sp>
        <p:nvSpPr>
          <p:cNvPr id="455" name="Google Shape;455;p54"/>
          <p:cNvSpPr txBox="1"/>
          <p:nvPr/>
        </p:nvSpPr>
        <p:spPr>
          <a:xfrm>
            <a:off x="495302" y="4972639"/>
            <a:ext cx="2350500" cy="64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3600">
                <a:solidFill>
                  <a:schemeClr val="dk1"/>
                </a:solidFill>
                <a:latin typeface="Helvetica Neue"/>
                <a:ea typeface="Helvetica Neue"/>
                <a:cs typeface="Helvetica Neue"/>
                <a:sym typeface="Helvetica Neue"/>
              </a:rPr>
              <a:t>Thank You</a:t>
            </a:r>
            <a:endParaRPr b="0" i="0" sz="3600">
              <a:solidFill>
                <a:schemeClr val="dk1"/>
              </a:solidFill>
              <a:latin typeface="Helvetica Neue"/>
              <a:ea typeface="Helvetica Neue"/>
              <a:cs typeface="Helvetica Neue"/>
              <a:sym typeface="Helvetica Neue"/>
            </a:endParaRPr>
          </a:p>
        </p:txBody>
      </p:sp>
      <p:sp>
        <p:nvSpPr>
          <p:cNvPr id="456" name="Google Shape;456;p54"/>
          <p:cNvSpPr txBox="1"/>
          <p:nvPr/>
        </p:nvSpPr>
        <p:spPr>
          <a:xfrm>
            <a:off x="495302" y="5618970"/>
            <a:ext cx="3111600" cy="831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2400">
                <a:solidFill>
                  <a:schemeClr val="accent2"/>
                </a:solidFill>
                <a:latin typeface="Helvetica Neue"/>
                <a:ea typeface="Helvetica Neue"/>
                <a:cs typeface="Helvetica Neue"/>
                <a:sym typeface="Helvetica Neue"/>
              </a:rPr>
              <a:t>For more information,</a:t>
            </a:r>
            <a:br>
              <a:rPr b="0" i="0" lang="en-US" sz="2400">
                <a:solidFill>
                  <a:schemeClr val="accent2"/>
                </a:solidFill>
                <a:latin typeface="Helvetica Neue"/>
                <a:ea typeface="Helvetica Neue"/>
                <a:cs typeface="Helvetica Neue"/>
                <a:sym typeface="Helvetica Neue"/>
              </a:rPr>
            </a:br>
            <a:r>
              <a:rPr b="0" i="0" lang="en-US" sz="2400">
                <a:solidFill>
                  <a:schemeClr val="accent2"/>
                </a:solidFill>
                <a:latin typeface="Helvetica Neue"/>
                <a:ea typeface="Helvetica Neue"/>
                <a:cs typeface="Helvetica Neue"/>
                <a:sym typeface="Helvetica Neue"/>
              </a:rPr>
              <a:t>visit</a:t>
            </a:r>
            <a:r>
              <a:rPr b="0" i="0" lang="en-US" sz="2400">
                <a:solidFill>
                  <a:schemeClr val="accent2"/>
                </a:solidFill>
                <a:latin typeface="Helvetica Neue"/>
                <a:ea typeface="Helvetica Neue"/>
                <a:cs typeface="Helvetica Neue"/>
                <a:sym typeface="Helvetica Neue"/>
              </a:rPr>
              <a:t> bitnami.com</a:t>
            </a:r>
            <a:endParaRPr b="0" i="0" sz="2400">
              <a:solidFill>
                <a:schemeClr val="accent2"/>
              </a:solidFill>
              <a:latin typeface="Helvetica Neue"/>
              <a:ea typeface="Helvetica Neue"/>
              <a:cs typeface="Helvetica Neue"/>
              <a:sym typeface="Helvetica Neue"/>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Blue Pattern">
  <p:cSld name="Title and Subtitle: Blue Pattern">
    <p:spTree>
      <p:nvGrpSpPr>
        <p:cNvPr id="53" name="Shape 53"/>
        <p:cNvGrpSpPr/>
        <p:nvPr/>
      </p:nvGrpSpPr>
      <p:grpSpPr>
        <a:xfrm>
          <a:off x="0" y="0"/>
          <a:ext cx="0" cy="0"/>
          <a:chOff x="0" y="0"/>
          <a:chExt cx="0" cy="0"/>
        </a:xfrm>
      </p:grpSpPr>
      <p:pic>
        <p:nvPicPr>
          <p:cNvPr id="54" name="Google Shape;54;p7"/>
          <p:cNvPicPr preferRelativeResize="0"/>
          <p:nvPr/>
        </p:nvPicPr>
        <p:blipFill rotWithShape="1">
          <a:blip r:embed="rId2">
            <a:alphaModFix/>
          </a:blip>
          <a:srcRect b="0" l="0" r="0" t="0"/>
          <a:stretch/>
        </p:blipFill>
        <p:spPr>
          <a:xfrm>
            <a:off x="-1" y="0"/>
            <a:ext cx="12192001" cy="6858000"/>
          </a:xfrm>
          <a:prstGeom prst="rect">
            <a:avLst/>
          </a:prstGeom>
          <a:noFill/>
          <a:ln>
            <a:noFill/>
          </a:ln>
        </p:spPr>
      </p:pic>
      <p:sp>
        <p:nvSpPr>
          <p:cNvPr id="55" name="Google Shape;55;p7"/>
          <p:cNvSpPr/>
          <p:nvPr/>
        </p:nvSpPr>
        <p:spPr>
          <a:xfrm>
            <a:off x="0" y="-78376"/>
            <a:ext cx="12256710" cy="6964140"/>
          </a:xfrm>
          <a:custGeom>
            <a:rect b="b" l="l" r="r" t="t"/>
            <a:pathLst>
              <a:path extrusionOk="0" h="120000" w="120000">
                <a:moveTo>
                  <a:pt x="0" y="346"/>
                </a:moveTo>
                <a:lnTo>
                  <a:pt x="120000" y="0"/>
                </a:lnTo>
                <a:lnTo>
                  <a:pt x="119664" y="120000"/>
                </a:lnTo>
                <a:lnTo>
                  <a:pt x="0" y="119862"/>
                </a:lnTo>
                <a:lnTo>
                  <a:pt x="0" y="346"/>
                </a:lnTo>
                <a:close/>
              </a:path>
            </a:pathLst>
          </a:custGeom>
          <a:gradFill>
            <a:gsLst>
              <a:gs pos="0">
                <a:srgbClr val="1F9BD8">
                  <a:alpha val="80784"/>
                </a:srgbClr>
              </a:gs>
              <a:gs pos="68000">
                <a:srgbClr val="00427A">
                  <a:alpha val="86666"/>
                </a:srgbClr>
              </a:gs>
              <a:gs pos="100000">
                <a:srgbClr val="00427A">
                  <a:alpha val="86666"/>
                </a:srgbClr>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56" name="Google Shape;56;p7"/>
          <p:cNvSpPr txBox="1"/>
          <p:nvPr>
            <p:ph type="title"/>
          </p:nvPr>
        </p:nvSpPr>
        <p:spPr>
          <a:xfrm>
            <a:off x="495300" y="513452"/>
            <a:ext cx="11105014" cy="613095"/>
          </a:xfrm>
          <a:prstGeom prst="rect">
            <a:avLst/>
          </a:prstGeom>
          <a:noFill/>
          <a:ln>
            <a:noFill/>
          </a:ln>
        </p:spPr>
        <p:txBody>
          <a:bodyPr anchorCtr="0" anchor="b" bIns="91425" lIns="91425" spcFirstLastPara="1" rIns="91425" wrap="square" tIns="91425"/>
          <a:lstStyle>
            <a:lvl1pPr lvl="0" marR="0" rtl="0" algn="l">
              <a:lnSpc>
                <a:spcPct val="90000"/>
              </a:lnSpc>
              <a:spcBef>
                <a:spcPts val="0"/>
              </a:spcBef>
              <a:spcAft>
                <a:spcPts val="0"/>
              </a:spcAft>
              <a:buClr>
                <a:schemeClr val="lt1"/>
              </a:buClr>
              <a:buSzPts val="3200"/>
              <a:buFont typeface="Helvetica Neue"/>
              <a:buNone/>
              <a:defRPr b="0" i="0" sz="3200" u="none" cap="none" strike="noStrike">
                <a:solidFill>
                  <a:schemeClr val="lt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7" name="Google Shape;57;p7"/>
          <p:cNvSpPr txBox="1"/>
          <p:nvPr>
            <p:ph idx="1" type="body"/>
          </p:nvPr>
        </p:nvSpPr>
        <p:spPr>
          <a:xfrm>
            <a:off x="495302" y="1105138"/>
            <a:ext cx="11104698"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lt1"/>
              </a:buClr>
              <a:buSzPts val="2400"/>
              <a:buFont typeface="Arial"/>
              <a:buNone/>
              <a:defRPr b="0" i="0" sz="2400" u="none" cap="none" strike="noStrike">
                <a:solidFill>
                  <a:schemeClr val="lt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8" name="Google Shape;58;p7"/>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u="none" cap="none" strike="noStrike">
                <a:solidFill>
                  <a:schemeClr val="lt1"/>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7"/>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lt1"/>
                </a:solidFill>
                <a:latin typeface="Helvetica Neue"/>
                <a:ea typeface="Helvetica Neue"/>
                <a:cs typeface="Helvetica Neue"/>
                <a:sym typeface="Helvetica Neue"/>
              </a:defRPr>
            </a:lvl1pPr>
            <a:lvl2pPr indent="0" lvl="1" marL="0" marR="0" rtl="0" algn="r">
              <a:spcBef>
                <a:spcPts val="0"/>
              </a:spcBef>
              <a:buNone/>
              <a:defRPr b="0" i="0" sz="800" u="none" cap="none" strike="noStrike">
                <a:solidFill>
                  <a:schemeClr val="lt1"/>
                </a:solidFill>
                <a:latin typeface="Helvetica Neue"/>
                <a:ea typeface="Helvetica Neue"/>
                <a:cs typeface="Helvetica Neue"/>
                <a:sym typeface="Helvetica Neue"/>
              </a:defRPr>
            </a:lvl2pPr>
            <a:lvl3pPr indent="0" lvl="2" marL="0" marR="0" rtl="0" algn="r">
              <a:spcBef>
                <a:spcPts val="0"/>
              </a:spcBef>
              <a:buNone/>
              <a:defRPr b="0" i="0" sz="800" u="none" cap="none" strike="noStrike">
                <a:solidFill>
                  <a:schemeClr val="lt1"/>
                </a:solidFill>
                <a:latin typeface="Helvetica Neue"/>
                <a:ea typeface="Helvetica Neue"/>
                <a:cs typeface="Helvetica Neue"/>
                <a:sym typeface="Helvetica Neue"/>
              </a:defRPr>
            </a:lvl3pPr>
            <a:lvl4pPr indent="0" lvl="3" marL="0" marR="0" rtl="0" algn="r">
              <a:spcBef>
                <a:spcPts val="0"/>
              </a:spcBef>
              <a:buNone/>
              <a:defRPr b="0" i="0" sz="800" u="none" cap="none" strike="noStrike">
                <a:solidFill>
                  <a:schemeClr val="lt1"/>
                </a:solidFill>
                <a:latin typeface="Helvetica Neue"/>
                <a:ea typeface="Helvetica Neue"/>
                <a:cs typeface="Helvetica Neue"/>
                <a:sym typeface="Helvetica Neue"/>
              </a:defRPr>
            </a:lvl4pPr>
            <a:lvl5pPr indent="0" lvl="4" marL="0" marR="0" rtl="0" algn="r">
              <a:spcBef>
                <a:spcPts val="0"/>
              </a:spcBef>
              <a:buNone/>
              <a:defRPr b="0" i="0" sz="800" u="none" cap="none" strike="noStrike">
                <a:solidFill>
                  <a:schemeClr val="lt1"/>
                </a:solidFill>
                <a:latin typeface="Helvetica Neue"/>
                <a:ea typeface="Helvetica Neue"/>
                <a:cs typeface="Helvetica Neue"/>
                <a:sym typeface="Helvetica Neue"/>
              </a:defRPr>
            </a:lvl5pPr>
            <a:lvl6pPr indent="0" lvl="5" marL="0" marR="0" rtl="0" algn="r">
              <a:spcBef>
                <a:spcPts val="0"/>
              </a:spcBef>
              <a:buNone/>
              <a:defRPr b="0" i="0" sz="800" u="none" cap="none" strike="noStrike">
                <a:solidFill>
                  <a:schemeClr val="lt1"/>
                </a:solidFill>
                <a:latin typeface="Helvetica Neue"/>
                <a:ea typeface="Helvetica Neue"/>
                <a:cs typeface="Helvetica Neue"/>
                <a:sym typeface="Helvetica Neue"/>
              </a:defRPr>
            </a:lvl6pPr>
            <a:lvl7pPr indent="0" lvl="6" marL="0" marR="0" rtl="0" algn="r">
              <a:spcBef>
                <a:spcPts val="0"/>
              </a:spcBef>
              <a:buNone/>
              <a:defRPr b="0" i="0" sz="800" u="none" cap="none" strike="noStrike">
                <a:solidFill>
                  <a:schemeClr val="lt1"/>
                </a:solidFill>
                <a:latin typeface="Helvetica Neue"/>
                <a:ea typeface="Helvetica Neue"/>
                <a:cs typeface="Helvetica Neue"/>
                <a:sym typeface="Helvetica Neue"/>
              </a:defRPr>
            </a:lvl7pPr>
            <a:lvl8pPr indent="0" lvl="7" marL="0" marR="0" rtl="0" algn="r">
              <a:spcBef>
                <a:spcPts val="0"/>
              </a:spcBef>
              <a:buNone/>
              <a:defRPr b="0" i="0" sz="800" u="none" cap="none" strike="noStrike">
                <a:solidFill>
                  <a:schemeClr val="lt1"/>
                </a:solidFill>
                <a:latin typeface="Helvetica Neue"/>
                <a:ea typeface="Helvetica Neue"/>
                <a:cs typeface="Helvetica Neue"/>
                <a:sym typeface="Helvetica Neue"/>
              </a:defRPr>
            </a:lvl8pPr>
            <a:lvl9pPr indent="0" lvl="8" marL="0" marR="0" rtl="0" algn="r">
              <a:spcBef>
                <a:spcPts val="0"/>
              </a:spcBef>
              <a:buNone/>
              <a:defRPr b="0" i="0" sz="800" u="none" cap="none" strike="noStrike">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pic>
        <p:nvPicPr>
          <p:cNvPr id="60" name="Google Shape;60;p7"/>
          <p:cNvPicPr preferRelativeResize="0"/>
          <p:nvPr/>
        </p:nvPicPr>
        <p:blipFill rotWithShape="1">
          <a:blip r:embed="rId3">
            <a:alphaModFix/>
          </a:blip>
          <a:srcRect b="0" l="0" r="0" t="0"/>
          <a:stretch/>
        </p:blipFill>
        <p:spPr>
          <a:xfrm>
            <a:off x="457538" y="6344539"/>
            <a:ext cx="914005" cy="33121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Option One">
  <p:cSld name="Title and Subtitle: Option One">
    <p:spTree>
      <p:nvGrpSpPr>
        <p:cNvPr id="61" name="Shape 61"/>
        <p:cNvGrpSpPr/>
        <p:nvPr/>
      </p:nvGrpSpPr>
      <p:grpSpPr>
        <a:xfrm>
          <a:off x="0" y="0"/>
          <a:ext cx="0" cy="0"/>
          <a:chOff x="0" y="0"/>
          <a:chExt cx="0" cy="0"/>
        </a:xfrm>
      </p:grpSpPr>
      <p:pic>
        <p:nvPicPr>
          <p:cNvPr id="62" name="Google Shape;62;p8"/>
          <p:cNvPicPr preferRelativeResize="0"/>
          <p:nvPr/>
        </p:nvPicPr>
        <p:blipFill rotWithShape="1">
          <a:blip r:embed="rId2">
            <a:alphaModFix/>
          </a:blip>
          <a:srcRect b="0" l="0" r="0" t="0"/>
          <a:stretch/>
        </p:blipFill>
        <p:spPr>
          <a:xfrm>
            <a:off x="-1" y="0"/>
            <a:ext cx="12192001" cy="6858000"/>
          </a:xfrm>
          <a:prstGeom prst="rect">
            <a:avLst/>
          </a:prstGeom>
          <a:noFill/>
          <a:ln>
            <a:noFill/>
          </a:ln>
        </p:spPr>
      </p:pic>
      <p:pic>
        <p:nvPicPr>
          <p:cNvPr id="63" name="Google Shape;63;p8"/>
          <p:cNvPicPr preferRelativeResize="0"/>
          <p:nvPr/>
        </p:nvPicPr>
        <p:blipFill rotWithShape="1">
          <a:blip r:embed="rId3">
            <a:alphaModFix/>
          </a:blip>
          <a:srcRect b="0" l="0" r="0" t="0"/>
          <a:stretch/>
        </p:blipFill>
        <p:spPr>
          <a:xfrm>
            <a:off x="0" y="1"/>
            <a:ext cx="12205446" cy="6858000"/>
          </a:xfrm>
          <a:prstGeom prst="rect">
            <a:avLst/>
          </a:prstGeom>
          <a:noFill/>
          <a:ln>
            <a:noFill/>
          </a:ln>
        </p:spPr>
      </p:pic>
      <p:sp>
        <p:nvSpPr>
          <p:cNvPr id="64" name="Google Shape;64;p8"/>
          <p:cNvSpPr/>
          <p:nvPr/>
        </p:nvSpPr>
        <p:spPr>
          <a:xfrm>
            <a:off x="-48729" y="2998293"/>
            <a:ext cx="6803765" cy="3870460"/>
          </a:xfrm>
          <a:custGeom>
            <a:rect b="b" l="l" r="r" t="t"/>
            <a:pathLst>
              <a:path extrusionOk="0" h="120000" w="120000">
                <a:moveTo>
                  <a:pt x="0" y="120000"/>
                </a:moveTo>
                <a:lnTo>
                  <a:pt x="119912" y="0"/>
                </a:lnTo>
                <a:cubicBezTo>
                  <a:pt x="119972" y="39870"/>
                  <a:pt x="119939" y="79997"/>
                  <a:pt x="120000" y="119868"/>
                </a:cubicBezTo>
                <a:lnTo>
                  <a:pt x="0" y="120000"/>
                </a:lnTo>
                <a:close/>
              </a:path>
            </a:pathLst>
          </a:custGeom>
          <a:gradFill>
            <a:gsLst>
              <a:gs pos="0">
                <a:schemeClr val="accent3"/>
              </a:gs>
              <a:gs pos="50000">
                <a:schemeClr val="accent3"/>
              </a:gs>
              <a:gs pos="100000">
                <a:schemeClr val="accent4"/>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pic>
        <p:nvPicPr>
          <p:cNvPr id="65" name="Google Shape;65;p8"/>
          <p:cNvPicPr preferRelativeResize="0"/>
          <p:nvPr/>
        </p:nvPicPr>
        <p:blipFill rotWithShape="1">
          <a:blip r:embed="rId4">
            <a:alphaModFix/>
          </a:blip>
          <a:srcRect b="0" l="0" r="0" t="0"/>
          <a:stretch/>
        </p:blipFill>
        <p:spPr>
          <a:xfrm>
            <a:off x="27075" y="0"/>
            <a:ext cx="12185467" cy="4074159"/>
          </a:xfrm>
          <a:prstGeom prst="rect">
            <a:avLst/>
          </a:prstGeom>
          <a:noFill/>
          <a:ln>
            <a:noFill/>
          </a:ln>
        </p:spPr>
      </p:pic>
      <p:sp>
        <p:nvSpPr>
          <p:cNvPr id="66" name="Google Shape;66;p8"/>
          <p:cNvSpPr/>
          <p:nvPr/>
        </p:nvSpPr>
        <p:spPr>
          <a:xfrm rot="-2227646">
            <a:off x="1219372" y="-2938964"/>
            <a:ext cx="9492520" cy="12906291"/>
          </a:xfrm>
          <a:custGeom>
            <a:rect b="b" l="l" r="r" t="t"/>
            <a:pathLst>
              <a:path extrusionOk="0" h="120000" w="120000">
                <a:moveTo>
                  <a:pt x="7495" y="19092"/>
                </a:moveTo>
                <a:lnTo>
                  <a:pt x="26300" y="0"/>
                </a:lnTo>
                <a:lnTo>
                  <a:pt x="119541" y="52153"/>
                </a:lnTo>
                <a:lnTo>
                  <a:pt x="120000" y="98186"/>
                </a:lnTo>
                <a:lnTo>
                  <a:pt x="97316" y="120000"/>
                </a:lnTo>
                <a:lnTo>
                  <a:pt x="0" y="65862"/>
                </a:lnTo>
                <a:lnTo>
                  <a:pt x="7495" y="19092"/>
                </a:lnTo>
                <a:close/>
              </a:path>
            </a:pathLst>
          </a:custGeom>
          <a:solidFill>
            <a:schemeClr val="lt1"/>
          </a:solidFill>
          <a:ln>
            <a:noFill/>
          </a:ln>
          <a:effectLst>
            <a:outerShdw blurRad="304800" sx="102000" rotWithShape="0" algn="ctr" sy="102000">
              <a:srgbClr val="000000">
                <a:alpha val="15686"/>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pic>
        <p:nvPicPr>
          <p:cNvPr id="67" name="Google Shape;67;p8"/>
          <p:cNvPicPr preferRelativeResize="0"/>
          <p:nvPr/>
        </p:nvPicPr>
        <p:blipFill rotWithShape="1">
          <a:blip r:embed="rId5">
            <a:alphaModFix/>
          </a:blip>
          <a:srcRect b="0" l="0" r="0" t="0"/>
          <a:stretch/>
        </p:blipFill>
        <p:spPr>
          <a:xfrm>
            <a:off x="10693664" y="319238"/>
            <a:ext cx="957000" cy="346794"/>
          </a:xfrm>
          <a:prstGeom prst="rect">
            <a:avLst/>
          </a:prstGeom>
          <a:noFill/>
          <a:ln>
            <a:noFill/>
          </a:ln>
        </p:spPr>
      </p:pic>
      <p:sp>
        <p:nvSpPr>
          <p:cNvPr id="68" name="Google Shape;68;p8"/>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dk1"/>
                </a:solidFill>
                <a:latin typeface="Helvetica Neue"/>
                <a:ea typeface="Helvetica Neue"/>
                <a:cs typeface="Helvetica Neue"/>
                <a:sym typeface="Helvetica Neue"/>
              </a:defRPr>
            </a:lvl1pPr>
            <a:lvl2pPr indent="0" lvl="1" marL="0" marR="0" rtl="0" algn="r">
              <a:spcBef>
                <a:spcPts val="0"/>
              </a:spcBef>
              <a:buNone/>
              <a:defRPr b="0" i="0" sz="800" u="none" cap="none" strike="noStrike">
                <a:solidFill>
                  <a:schemeClr val="dk1"/>
                </a:solidFill>
                <a:latin typeface="Helvetica Neue"/>
                <a:ea typeface="Helvetica Neue"/>
                <a:cs typeface="Helvetica Neue"/>
                <a:sym typeface="Helvetica Neue"/>
              </a:defRPr>
            </a:lvl2pPr>
            <a:lvl3pPr indent="0" lvl="2" marL="0" marR="0" rtl="0" algn="r">
              <a:spcBef>
                <a:spcPts val="0"/>
              </a:spcBef>
              <a:buNone/>
              <a:defRPr b="0" i="0" sz="800" u="none" cap="none" strike="noStrike">
                <a:solidFill>
                  <a:schemeClr val="dk1"/>
                </a:solidFill>
                <a:latin typeface="Helvetica Neue"/>
                <a:ea typeface="Helvetica Neue"/>
                <a:cs typeface="Helvetica Neue"/>
                <a:sym typeface="Helvetica Neue"/>
              </a:defRPr>
            </a:lvl3pPr>
            <a:lvl4pPr indent="0" lvl="3" marL="0" marR="0" rtl="0" algn="r">
              <a:spcBef>
                <a:spcPts val="0"/>
              </a:spcBef>
              <a:buNone/>
              <a:defRPr b="0" i="0" sz="800" u="none" cap="none" strike="noStrike">
                <a:solidFill>
                  <a:schemeClr val="dk1"/>
                </a:solidFill>
                <a:latin typeface="Helvetica Neue"/>
                <a:ea typeface="Helvetica Neue"/>
                <a:cs typeface="Helvetica Neue"/>
                <a:sym typeface="Helvetica Neue"/>
              </a:defRPr>
            </a:lvl4pPr>
            <a:lvl5pPr indent="0" lvl="4" marL="0" marR="0" rtl="0" algn="r">
              <a:spcBef>
                <a:spcPts val="0"/>
              </a:spcBef>
              <a:buNone/>
              <a:defRPr b="0" i="0" sz="800" u="none" cap="none" strike="noStrike">
                <a:solidFill>
                  <a:schemeClr val="dk1"/>
                </a:solidFill>
                <a:latin typeface="Helvetica Neue"/>
                <a:ea typeface="Helvetica Neue"/>
                <a:cs typeface="Helvetica Neue"/>
                <a:sym typeface="Helvetica Neue"/>
              </a:defRPr>
            </a:lvl5pPr>
            <a:lvl6pPr indent="0" lvl="5" marL="0" marR="0" rtl="0" algn="r">
              <a:spcBef>
                <a:spcPts val="0"/>
              </a:spcBef>
              <a:buNone/>
              <a:defRPr b="0" i="0" sz="800" u="none" cap="none" strike="noStrike">
                <a:solidFill>
                  <a:schemeClr val="dk1"/>
                </a:solidFill>
                <a:latin typeface="Helvetica Neue"/>
                <a:ea typeface="Helvetica Neue"/>
                <a:cs typeface="Helvetica Neue"/>
                <a:sym typeface="Helvetica Neue"/>
              </a:defRPr>
            </a:lvl6pPr>
            <a:lvl7pPr indent="0" lvl="6" marL="0" marR="0" rtl="0" algn="r">
              <a:spcBef>
                <a:spcPts val="0"/>
              </a:spcBef>
              <a:buNone/>
              <a:defRPr b="0" i="0" sz="800" u="none" cap="none" strike="noStrike">
                <a:solidFill>
                  <a:schemeClr val="dk1"/>
                </a:solidFill>
                <a:latin typeface="Helvetica Neue"/>
                <a:ea typeface="Helvetica Neue"/>
                <a:cs typeface="Helvetica Neue"/>
                <a:sym typeface="Helvetica Neue"/>
              </a:defRPr>
            </a:lvl7pPr>
            <a:lvl8pPr indent="0" lvl="7" marL="0" marR="0" rtl="0" algn="r">
              <a:spcBef>
                <a:spcPts val="0"/>
              </a:spcBef>
              <a:buNone/>
              <a:defRPr b="0" i="0" sz="800" u="none" cap="none" strike="noStrike">
                <a:solidFill>
                  <a:schemeClr val="dk1"/>
                </a:solidFill>
                <a:latin typeface="Helvetica Neue"/>
                <a:ea typeface="Helvetica Neue"/>
                <a:cs typeface="Helvetica Neue"/>
                <a:sym typeface="Helvetica Neue"/>
              </a:defRPr>
            </a:lvl8pPr>
            <a:lvl9pPr indent="0" lvl="8" marL="0" marR="0" rtl="0" algn="r">
              <a:spcBef>
                <a:spcPts val="0"/>
              </a:spcBef>
              <a:buNone/>
              <a:defRPr b="0" i="0" sz="800" u="none" cap="none" strike="noStrike">
                <a:solidFill>
                  <a:schemeClr val="dk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
        <p:nvSpPr>
          <p:cNvPr id="69" name="Google Shape;69;p8"/>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u="none" cap="none" strike="noStrike">
                <a:solidFill>
                  <a:srgbClr val="8B8D90"/>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0" name="Google Shape;70;p8"/>
          <p:cNvSpPr txBox="1"/>
          <p:nvPr>
            <p:ph type="title"/>
          </p:nvPr>
        </p:nvSpPr>
        <p:spPr>
          <a:xfrm>
            <a:off x="495300" y="317501"/>
            <a:ext cx="8309066"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1" name="Google Shape;71;p8"/>
          <p:cNvSpPr txBox="1"/>
          <p:nvPr>
            <p:ph idx="1" type="body"/>
          </p:nvPr>
        </p:nvSpPr>
        <p:spPr>
          <a:xfrm>
            <a:off x="495302" y="861061"/>
            <a:ext cx="8308830"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Option Two">
  <p:cSld name="Title and Subtitle: Option Two">
    <p:spTree>
      <p:nvGrpSpPr>
        <p:cNvPr id="72" name="Shape 72"/>
        <p:cNvGrpSpPr/>
        <p:nvPr/>
      </p:nvGrpSpPr>
      <p:grpSpPr>
        <a:xfrm>
          <a:off x="0" y="0"/>
          <a:ext cx="0" cy="0"/>
          <a:chOff x="0" y="0"/>
          <a:chExt cx="0" cy="0"/>
        </a:xfrm>
      </p:grpSpPr>
      <p:sp>
        <p:nvSpPr>
          <p:cNvPr id="73" name="Google Shape;73;p9"/>
          <p:cNvSpPr/>
          <p:nvPr/>
        </p:nvSpPr>
        <p:spPr>
          <a:xfrm rot="-5400000">
            <a:off x="5938369" y="609251"/>
            <a:ext cx="5391544" cy="7154782"/>
          </a:xfrm>
          <a:custGeom>
            <a:rect b="b" l="l" r="r" t="t"/>
            <a:pathLst>
              <a:path extrusionOk="0" h="120000" w="120000">
                <a:moveTo>
                  <a:pt x="0" y="0"/>
                </a:moveTo>
                <a:lnTo>
                  <a:pt x="120000" y="120000"/>
                </a:lnTo>
                <a:lnTo>
                  <a:pt x="0" y="119862"/>
                </a:lnTo>
                <a:lnTo>
                  <a:pt x="0" y="0"/>
                </a:lnTo>
                <a:close/>
              </a:path>
            </a:pathLst>
          </a:custGeom>
          <a:gradFill>
            <a:gsLst>
              <a:gs pos="0">
                <a:schemeClr val="accent5"/>
              </a:gs>
              <a:gs pos="100000">
                <a:srgbClr val="F58220"/>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74" name="Google Shape;74;p9"/>
          <p:cNvSpPr/>
          <p:nvPr/>
        </p:nvSpPr>
        <p:spPr>
          <a:xfrm>
            <a:off x="-32085" y="1510746"/>
            <a:ext cx="12228569" cy="5378989"/>
          </a:xfrm>
          <a:custGeom>
            <a:rect b="b" l="l" r="r" t="t"/>
            <a:pathLst>
              <a:path extrusionOk="0" h="120000" w="120000">
                <a:moveTo>
                  <a:pt x="0" y="0"/>
                </a:moveTo>
                <a:lnTo>
                  <a:pt x="119984" y="107027"/>
                </a:lnTo>
                <a:lnTo>
                  <a:pt x="120000" y="120000"/>
                </a:lnTo>
                <a:lnTo>
                  <a:pt x="0" y="119636"/>
                </a:lnTo>
                <a:lnTo>
                  <a:pt x="0" y="0"/>
                </a:lnTo>
                <a:close/>
              </a:path>
            </a:pathLst>
          </a:custGeom>
          <a:gradFill>
            <a:gsLst>
              <a:gs pos="0">
                <a:schemeClr val="accent2"/>
              </a:gs>
              <a:gs pos="79000">
                <a:schemeClr val="accent1"/>
              </a:gs>
              <a:gs pos="100000">
                <a:schemeClr val="accent1"/>
              </a:gs>
            </a:gsLst>
            <a:lin ang="15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75" name="Google Shape;75;p9"/>
          <p:cNvSpPr txBox="1"/>
          <p:nvPr>
            <p:ph type="title"/>
          </p:nvPr>
        </p:nvSpPr>
        <p:spPr>
          <a:xfrm>
            <a:off x="495300" y="317501"/>
            <a:ext cx="11155680" cy="613095"/>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6" name="Google Shape;76;p9"/>
          <p:cNvSpPr txBox="1"/>
          <p:nvPr>
            <p:ph idx="1" type="body"/>
          </p:nvPr>
        </p:nvSpPr>
        <p:spPr>
          <a:xfrm>
            <a:off x="495301" y="861061"/>
            <a:ext cx="11155363" cy="479425"/>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accent2"/>
              </a:buClr>
              <a:buSzPts val="2400"/>
              <a:buFont typeface="Arial"/>
              <a:buNone/>
              <a:defRPr b="0" i="0" sz="2400" u="none" cap="none" strike="noStrike">
                <a:solidFill>
                  <a:schemeClr val="accent2"/>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7" name="Google Shape;77;p9"/>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u="none" cap="none" strike="noStrike">
                <a:solidFill>
                  <a:schemeClr val="lt1"/>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8" name="Google Shape;78;p9"/>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lt1"/>
                </a:solidFill>
                <a:latin typeface="Helvetica Neue"/>
                <a:ea typeface="Helvetica Neue"/>
                <a:cs typeface="Helvetica Neue"/>
                <a:sym typeface="Helvetica Neue"/>
              </a:defRPr>
            </a:lvl1pPr>
            <a:lvl2pPr indent="0" lvl="1" marL="0" marR="0" rtl="0" algn="r">
              <a:spcBef>
                <a:spcPts val="0"/>
              </a:spcBef>
              <a:buNone/>
              <a:defRPr b="0" i="0" sz="800" u="none" cap="none" strike="noStrike">
                <a:solidFill>
                  <a:schemeClr val="lt1"/>
                </a:solidFill>
                <a:latin typeface="Helvetica Neue"/>
                <a:ea typeface="Helvetica Neue"/>
                <a:cs typeface="Helvetica Neue"/>
                <a:sym typeface="Helvetica Neue"/>
              </a:defRPr>
            </a:lvl2pPr>
            <a:lvl3pPr indent="0" lvl="2" marL="0" marR="0" rtl="0" algn="r">
              <a:spcBef>
                <a:spcPts val="0"/>
              </a:spcBef>
              <a:buNone/>
              <a:defRPr b="0" i="0" sz="800" u="none" cap="none" strike="noStrike">
                <a:solidFill>
                  <a:schemeClr val="lt1"/>
                </a:solidFill>
                <a:latin typeface="Helvetica Neue"/>
                <a:ea typeface="Helvetica Neue"/>
                <a:cs typeface="Helvetica Neue"/>
                <a:sym typeface="Helvetica Neue"/>
              </a:defRPr>
            </a:lvl3pPr>
            <a:lvl4pPr indent="0" lvl="3" marL="0" marR="0" rtl="0" algn="r">
              <a:spcBef>
                <a:spcPts val="0"/>
              </a:spcBef>
              <a:buNone/>
              <a:defRPr b="0" i="0" sz="800" u="none" cap="none" strike="noStrike">
                <a:solidFill>
                  <a:schemeClr val="lt1"/>
                </a:solidFill>
                <a:latin typeface="Helvetica Neue"/>
                <a:ea typeface="Helvetica Neue"/>
                <a:cs typeface="Helvetica Neue"/>
                <a:sym typeface="Helvetica Neue"/>
              </a:defRPr>
            </a:lvl4pPr>
            <a:lvl5pPr indent="0" lvl="4" marL="0" marR="0" rtl="0" algn="r">
              <a:spcBef>
                <a:spcPts val="0"/>
              </a:spcBef>
              <a:buNone/>
              <a:defRPr b="0" i="0" sz="800" u="none" cap="none" strike="noStrike">
                <a:solidFill>
                  <a:schemeClr val="lt1"/>
                </a:solidFill>
                <a:latin typeface="Helvetica Neue"/>
                <a:ea typeface="Helvetica Neue"/>
                <a:cs typeface="Helvetica Neue"/>
                <a:sym typeface="Helvetica Neue"/>
              </a:defRPr>
            </a:lvl5pPr>
            <a:lvl6pPr indent="0" lvl="5" marL="0" marR="0" rtl="0" algn="r">
              <a:spcBef>
                <a:spcPts val="0"/>
              </a:spcBef>
              <a:buNone/>
              <a:defRPr b="0" i="0" sz="800" u="none" cap="none" strike="noStrike">
                <a:solidFill>
                  <a:schemeClr val="lt1"/>
                </a:solidFill>
                <a:latin typeface="Helvetica Neue"/>
                <a:ea typeface="Helvetica Neue"/>
                <a:cs typeface="Helvetica Neue"/>
                <a:sym typeface="Helvetica Neue"/>
              </a:defRPr>
            </a:lvl6pPr>
            <a:lvl7pPr indent="0" lvl="6" marL="0" marR="0" rtl="0" algn="r">
              <a:spcBef>
                <a:spcPts val="0"/>
              </a:spcBef>
              <a:buNone/>
              <a:defRPr b="0" i="0" sz="800" u="none" cap="none" strike="noStrike">
                <a:solidFill>
                  <a:schemeClr val="lt1"/>
                </a:solidFill>
                <a:latin typeface="Helvetica Neue"/>
                <a:ea typeface="Helvetica Neue"/>
                <a:cs typeface="Helvetica Neue"/>
                <a:sym typeface="Helvetica Neue"/>
              </a:defRPr>
            </a:lvl7pPr>
            <a:lvl8pPr indent="0" lvl="7" marL="0" marR="0" rtl="0" algn="r">
              <a:spcBef>
                <a:spcPts val="0"/>
              </a:spcBef>
              <a:buNone/>
              <a:defRPr b="0" i="0" sz="800" u="none" cap="none" strike="noStrike">
                <a:solidFill>
                  <a:schemeClr val="lt1"/>
                </a:solidFill>
                <a:latin typeface="Helvetica Neue"/>
                <a:ea typeface="Helvetica Neue"/>
                <a:cs typeface="Helvetica Neue"/>
                <a:sym typeface="Helvetica Neue"/>
              </a:defRPr>
            </a:lvl8pPr>
            <a:lvl9pPr indent="0" lvl="8" marL="0" marR="0" rtl="0" algn="r">
              <a:spcBef>
                <a:spcPts val="0"/>
              </a:spcBef>
              <a:buNone/>
              <a:defRPr b="0" i="0" sz="800" u="none" cap="none" strike="noStrike">
                <a:solidFill>
                  <a:schemeClr val="lt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pic>
        <p:nvPicPr>
          <p:cNvPr id="79" name="Google Shape;79;p9"/>
          <p:cNvPicPr preferRelativeResize="0"/>
          <p:nvPr/>
        </p:nvPicPr>
        <p:blipFill rotWithShape="1">
          <a:blip r:embed="rId2">
            <a:alphaModFix/>
          </a:blip>
          <a:srcRect b="0" l="0" r="0" t="0"/>
          <a:stretch/>
        </p:blipFill>
        <p:spPr>
          <a:xfrm>
            <a:off x="457538" y="6344539"/>
            <a:ext cx="914005" cy="33121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Sidebar Image">
  <p:cSld name="Title and Subtitle: Sidebar Image">
    <p:spTree>
      <p:nvGrpSpPr>
        <p:cNvPr id="80" name="Shape 80"/>
        <p:cNvGrpSpPr/>
        <p:nvPr/>
      </p:nvGrpSpPr>
      <p:grpSpPr>
        <a:xfrm>
          <a:off x="0" y="0"/>
          <a:ext cx="0" cy="0"/>
          <a:chOff x="0" y="0"/>
          <a:chExt cx="0" cy="0"/>
        </a:xfrm>
      </p:grpSpPr>
      <p:pic>
        <p:nvPicPr>
          <p:cNvPr id="81" name="Google Shape;81;p10"/>
          <p:cNvPicPr preferRelativeResize="0"/>
          <p:nvPr/>
        </p:nvPicPr>
        <p:blipFill rotWithShape="1">
          <a:blip r:embed="rId2">
            <a:alphaModFix/>
          </a:blip>
          <a:srcRect b="0" l="0" r="0" t="0"/>
          <a:stretch/>
        </p:blipFill>
        <p:spPr>
          <a:xfrm>
            <a:off x="-2786" y="0"/>
            <a:ext cx="10287000" cy="6858000"/>
          </a:xfrm>
          <a:prstGeom prst="rect">
            <a:avLst/>
          </a:prstGeom>
          <a:noFill/>
          <a:ln>
            <a:noFill/>
          </a:ln>
        </p:spPr>
      </p:pic>
      <p:sp>
        <p:nvSpPr>
          <p:cNvPr id="82" name="Google Shape;82;p10"/>
          <p:cNvSpPr/>
          <p:nvPr/>
        </p:nvSpPr>
        <p:spPr>
          <a:xfrm flipH="1" rot="7545941">
            <a:off x="4268955" y="-2072538"/>
            <a:ext cx="8923922" cy="10158098"/>
          </a:xfrm>
          <a:custGeom>
            <a:rect b="b" l="l" r="r" t="t"/>
            <a:pathLst>
              <a:path extrusionOk="0" h="120000" w="120000">
                <a:moveTo>
                  <a:pt x="0" y="54770"/>
                </a:moveTo>
                <a:lnTo>
                  <a:pt x="44965" y="0"/>
                </a:lnTo>
                <a:lnTo>
                  <a:pt x="120000" y="47643"/>
                </a:lnTo>
                <a:lnTo>
                  <a:pt x="60764" y="120000"/>
                </a:lnTo>
                <a:lnTo>
                  <a:pt x="0" y="5477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Helvetica Neue"/>
              <a:ea typeface="Helvetica Neue"/>
              <a:cs typeface="Helvetica Neue"/>
              <a:sym typeface="Helvetica Neue"/>
            </a:endParaRPr>
          </a:p>
        </p:txBody>
      </p:sp>
      <p:sp>
        <p:nvSpPr>
          <p:cNvPr id="83" name="Google Shape;83;p10"/>
          <p:cNvSpPr txBox="1"/>
          <p:nvPr>
            <p:ph type="title"/>
          </p:nvPr>
        </p:nvSpPr>
        <p:spPr>
          <a:xfrm>
            <a:off x="6450641" y="384628"/>
            <a:ext cx="5479874" cy="613095"/>
          </a:xfrm>
          <a:prstGeom prst="rect">
            <a:avLst/>
          </a:prstGeom>
          <a:noFill/>
          <a:ln>
            <a:noFill/>
          </a:ln>
        </p:spPr>
        <p:txBody>
          <a:bodyPr anchorCtr="0" anchor="ctr" bIns="91425" lIns="91425" spcFirstLastPara="1" rIns="91425" wrap="square" tIns="91425"/>
          <a:lstStyle>
            <a:lvl1pPr lvl="0" marR="0" rtl="0" algn="r">
              <a:lnSpc>
                <a:spcPct val="90000"/>
              </a:lnSpc>
              <a:spcBef>
                <a:spcPts val="0"/>
              </a:spcBef>
              <a:spcAft>
                <a:spcPts val="0"/>
              </a:spcAft>
              <a:buClr>
                <a:schemeClr val="accent2"/>
              </a:buClr>
              <a:buSzPts val="3200"/>
              <a:buFont typeface="Helvetica Neue"/>
              <a:buNone/>
              <a:defRPr b="0" i="0" sz="3200" u="none" cap="none" strike="noStrike">
                <a:solidFill>
                  <a:schemeClr val="accent2"/>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4" name="Google Shape;84;p10"/>
          <p:cNvSpPr txBox="1"/>
          <p:nvPr>
            <p:ph idx="1" type="body"/>
          </p:nvPr>
        </p:nvSpPr>
        <p:spPr>
          <a:xfrm>
            <a:off x="6450643" y="928188"/>
            <a:ext cx="5479718" cy="479425"/>
          </a:xfrm>
          <a:prstGeom prst="rect">
            <a:avLst/>
          </a:prstGeom>
          <a:noFill/>
          <a:ln>
            <a:noFill/>
          </a:ln>
        </p:spPr>
        <p:txBody>
          <a:bodyPr anchorCtr="0" anchor="t" bIns="91425" lIns="91425" spcFirstLastPara="1" rIns="91425" wrap="square" tIns="91425"/>
          <a:lstStyle>
            <a:lvl1pPr indent="-228600" lvl="0" marL="457200" marR="0" rtl="0" algn="r">
              <a:lnSpc>
                <a:spcPct val="90000"/>
              </a:lnSpc>
              <a:spcBef>
                <a:spcPts val="1000"/>
              </a:spcBef>
              <a:spcAft>
                <a:spcPts val="0"/>
              </a:spcAft>
              <a:buClr>
                <a:schemeClr val="accent3"/>
              </a:buClr>
              <a:buSzPts val="2400"/>
              <a:buFont typeface="Arial"/>
              <a:buNone/>
              <a:defRPr b="0" i="0" sz="2400" u="none" cap="none" strike="noStrike">
                <a:solidFill>
                  <a:schemeClr val="accent3"/>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5" name="Google Shape;85;p10"/>
          <p:cNvSpPr txBox="1"/>
          <p:nvPr>
            <p:ph idx="12" type="sldNum"/>
          </p:nvPr>
        </p:nvSpPr>
        <p:spPr>
          <a:xfrm>
            <a:off x="11600314" y="6407152"/>
            <a:ext cx="330201"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800" u="none" cap="none" strike="noStrike">
                <a:solidFill>
                  <a:schemeClr val="dk1"/>
                </a:solidFill>
                <a:latin typeface="Helvetica Neue"/>
                <a:ea typeface="Helvetica Neue"/>
                <a:cs typeface="Helvetica Neue"/>
                <a:sym typeface="Helvetica Neue"/>
              </a:defRPr>
            </a:lvl1pPr>
            <a:lvl2pPr indent="0" lvl="1" marL="0" marR="0" rtl="0" algn="r">
              <a:spcBef>
                <a:spcPts val="0"/>
              </a:spcBef>
              <a:buNone/>
              <a:defRPr b="0" i="0" sz="800" u="none" cap="none" strike="noStrike">
                <a:solidFill>
                  <a:schemeClr val="dk1"/>
                </a:solidFill>
                <a:latin typeface="Helvetica Neue"/>
                <a:ea typeface="Helvetica Neue"/>
                <a:cs typeface="Helvetica Neue"/>
                <a:sym typeface="Helvetica Neue"/>
              </a:defRPr>
            </a:lvl2pPr>
            <a:lvl3pPr indent="0" lvl="2" marL="0" marR="0" rtl="0" algn="r">
              <a:spcBef>
                <a:spcPts val="0"/>
              </a:spcBef>
              <a:buNone/>
              <a:defRPr b="0" i="0" sz="800" u="none" cap="none" strike="noStrike">
                <a:solidFill>
                  <a:schemeClr val="dk1"/>
                </a:solidFill>
                <a:latin typeface="Helvetica Neue"/>
                <a:ea typeface="Helvetica Neue"/>
                <a:cs typeface="Helvetica Neue"/>
                <a:sym typeface="Helvetica Neue"/>
              </a:defRPr>
            </a:lvl3pPr>
            <a:lvl4pPr indent="0" lvl="3" marL="0" marR="0" rtl="0" algn="r">
              <a:spcBef>
                <a:spcPts val="0"/>
              </a:spcBef>
              <a:buNone/>
              <a:defRPr b="0" i="0" sz="800" u="none" cap="none" strike="noStrike">
                <a:solidFill>
                  <a:schemeClr val="dk1"/>
                </a:solidFill>
                <a:latin typeface="Helvetica Neue"/>
                <a:ea typeface="Helvetica Neue"/>
                <a:cs typeface="Helvetica Neue"/>
                <a:sym typeface="Helvetica Neue"/>
              </a:defRPr>
            </a:lvl4pPr>
            <a:lvl5pPr indent="0" lvl="4" marL="0" marR="0" rtl="0" algn="r">
              <a:spcBef>
                <a:spcPts val="0"/>
              </a:spcBef>
              <a:buNone/>
              <a:defRPr b="0" i="0" sz="800" u="none" cap="none" strike="noStrike">
                <a:solidFill>
                  <a:schemeClr val="dk1"/>
                </a:solidFill>
                <a:latin typeface="Helvetica Neue"/>
                <a:ea typeface="Helvetica Neue"/>
                <a:cs typeface="Helvetica Neue"/>
                <a:sym typeface="Helvetica Neue"/>
              </a:defRPr>
            </a:lvl5pPr>
            <a:lvl6pPr indent="0" lvl="5" marL="0" marR="0" rtl="0" algn="r">
              <a:spcBef>
                <a:spcPts val="0"/>
              </a:spcBef>
              <a:buNone/>
              <a:defRPr b="0" i="0" sz="800" u="none" cap="none" strike="noStrike">
                <a:solidFill>
                  <a:schemeClr val="dk1"/>
                </a:solidFill>
                <a:latin typeface="Helvetica Neue"/>
                <a:ea typeface="Helvetica Neue"/>
                <a:cs typeface="Helvetica Neue"/>
                <a:sym typeface="Helvetica Neue"/>
              </a:defRPr>
            </a:lvl6pPr>
            <a:lvl7pPr indent="0" lvl="6" marL="0" marR="0" rtl="0" algn="r">
              <a:spcBef>
                <a:spcPts val="0"/>
              </a:spcBef>
              <a:buNone/>
              <a:defRPr b="0" i="0" sz="800" u="none" cap="none" strike="noStrike">
                <a:solidFill>
                  <a:schemeClr val="dk1"/>
                </a:solidFill>
                <a:latin typeface="Helvetica Neue"/>
                <a:ea typeface="Helvetica Neue"/>
                <a:cs typeface="Helvetica Neue"/>
                <a:sym typeface="Helvetica Neue"/>
              </a:defRPr>
            </a:lvl7pPr>
            <a:lvl8pPr indent="0" lvl="7" marL="0" marR="0" rtl="0" algn="r">
              <a:spcBef>
                <a:spcPts val="0"/>
              </a:spcBef>
              <a:buNone/>
              <a:defRPr b="0" i="0" sz="800" u="none" cap="none" strike="noStrike">
                <a:solidFill>
                  <a:schemeClr val="dk1"/>
                </a:solidFill>
                <a:latin typeface="Helvetica Neue"/>
                <a:ea typeface="Helvetica Neue"/>
                <a:cs typeface="Helvetica Neue"/>
                <a:sym typeface="Helvetica Neue"/>
              </a:defRPr>
            </a:lvl8pPr>
            <a:lvl9pPr indent="0" lvl="8" marL="0" marR="0" rtl="0" algn="r">
              <a:spcBef>
                <a:spcPts val="0"/>
              </a:spcBef>
              <a:buNone/>
              <a:defRPr b="0" i="0" sz="800" u="none" cap="none" strike="noStrike">
                <a:solidFill>
                  <a:schemeClr val="dk1"/>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
        <p:nvSpPr>
          <p:cNvPr id="86" name="Google Shape;86;p10"/>
          <p:cNvSpPr txBox="1"/>
          <p:nvPr>
            <p:ph idx="11" type="ftr"/>
          </p:nvPr>
        </p:nvSpPr>
        <p:spPr>
          <a:xfrm>
            <a:off x="6968935" y="6407152"/>
            <a:ext cx="4114800" cy="365125"/>
          </a:xfrm>
          <a:prstGeom prst="rect">
            <a:avLst/>
          </a:prstGeom>
          <a:noFill/>
          <a:ln>
            <a:noFill/>
          </a:ln>
        </p:spPr>
        <p:txBody>
          <a:bodyPr anchorCtr="0" anchor="ctr" bIns="91425" lIns="91425" spcFirstLastPara="1" rIns="91425" wrap="square" tIns="91425"/>
          <a:lstStyle>
            <a:lvl1pPr lvl="0" marR="0" rtl="0" algn="r">
              <a:spcBef>
                <a:spcPts val="0"/>
              </a:spcBef>
              <a:spcAft>
                <a:spcPts val="0"/>
              </a:spcAft>
              <a:buSzPts val="1400"/>
              <a:buNone/>
              <a:defRPr b="0" i="0" sz="800" u="none" cap="none" strike="noStrike">
                <a:solidFill>
                  <a:srgbClr val="8B8D90"/>
                </a:solidFill>
                <a:latin typeface="Proxima Nova"/>
                <a:ea typeface="Proxima Nova"/>
                <a:cs typeface="Proxima Nova"/>
                <a:sym typeface="Proxima Nova"/>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pic>
        <p:nvPicPr>
          <p:cNvPr id="87" name="Google Shape;87;p10"/>
          <p:cNvPicPr preferRelativeResize="0"/>
          <p:nvPr/>
        </p:nvPicPr>
        <p:blipFill rotWithShape="1">
          <a:blip r:embed="rId3">
            <a:alphaModFix/>
          </a:blip>
          <a:srcRect b="0" l="0" r="0" t="0"/>
          <a:stretch/>
        </p:blipFill>
        <p:spPr>
          <a:xfrm>
            <a:off x="457538" y="6344539"/>
            <a:ext cx="914005" cy="331214"/>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6.xml"/><Relationship Id="rId22" Type="http://schemas.openxmlformats.org/officeDocument/2006/relationships/slideLayout" Target="../slideLayouts/slideLayout48.xml"/><Relationship Id="rId21" Type="http://schemas.openxmlformats.org/officeDocument/2006/relationships/slideLayout" Target="../slideLayouts/slideLayout47.xml"/><Relationship Id="rId24" Type="http://schemas.openxmlformats.org/officeDocument/2006/relationships/slideLayout" Target="../slideLayouts/slideLayout50.xml"/><Relationship Id="rId23" Type="http://schemas.openxmlformats.org/officeDocument/2006/relationships/slideLayout" Target="../slideLayouts/slideLayout49.xml"/><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slideLayout" Target="../slideLayouts/slideLayout29.xml"/><Relationship Id="rId4" Type="http://schemas.openxmlformats.org/officeDocument/2006/relationships/slideLayout" Target="../slideLayouts/slideLayout30.xml"/><Relationship Id="rId9" Type="http://schemas.openxmlformats.org/officeDocument/2006/relationships/slideLayout" Target="../slideLayouts/slideLayout35.xml"/><Relationship Id="rId26" Type="http://schemas.openxmlformats.org/officeDocument/2006/relationships/slideLayout" Target="../slideLayouts/slideLayout52.xml"/><Relationship Id="rId25" Type="http://schemas.openxmlformats.org/officeDocument/2006/relationships/slideLayout" Target="../slideLayouts/slideLayout51.xml"/><Relationship Id="rId27" Type="http://schemas.openxmlformats.org/officeDocument/2006/relationships/theme" Target="../theme/theme3.xml"/><Relationship Id="rId5" Type="http://schemas.openxmlformats.org/officeDocument/2006/relationships/slideLayout" Target="../slideLayouts/slideLayout31.xml"/><Relationship Id="rId6" Type="http://schemas.openxmlformats.org/officeDocument/2006/relationships/slideLayout" Target="../slideLayouts/slideLayout32.xml"/><Relationship Id="rId7" Type="http://schemas.openxmlformats.org/officeDocument/2006/relationships/slideLayout" Target="../slideLayouts/slideLayout33.xml"/><Relationship Id="rId8" Type="http://schemas.openxmlformats.org/officeDocument/2006/relationships/slideLayout" Target="../slideLayouts/slideLayout34.xml"/><Relationship Id="rId11" Type="http://schemas.openxmlformats.org/officeDocument/2006/relationships/slideLayout" Target="../slideLayouts/slideLayout37.xml"/><Relationship Id="rId10" Type="http://schemas.openxmlformats.org/officeDocument/2006/relationships/slideLayout" Target="../slideLayouts/slideLayout36.xml"/><Relationship Id="rId13" Type="http://schemas.openxmlformats.org/officeDocument/2006/relationships/slideLayout" Target="../slideLayouts/slideLayout39.xml"/><Relationship Id="rId12" Type="http://schemas.openxmlformats.org/officeDocument/2006/relationships/slideLayout" Target="../slideLayouts/slideLayout38.xml"/><Relationship Id="rId15" Type="http://schemas.openxmlformats.org/officeDocument/2006/relationships/slideLayout" Target="../slideLayouts/slideLayout41.xml"/><Relationship Id="rId14" Type="http://schemas.openxmlformats.org/officeDocument/2006/relationships/slideLayout" Target="../slideLayouts/slideLayout40.xml"/><Relationship Id="rId17" Type="http://schemas.openxmlformats.org/officeDocument/2006/relationships/slideLayout" Target="../slideLayouts/slideLayout43.xml"/><Relationship Id="rId16" Type="http://schemas.openxmlformats.org/officeDocument/2006/relationships/slideLayout" Target="../slideLayouts/slideLayout42.xml"/><Relationship Id="rId19" Type="http://schemas.openxmlformats.org/officeDocument/2006/relationships/slideLayout" Target="../slideLayouts/slideLayout45.xml"/><Relationship Id="rId18"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91425" lIns="91425" spcFirstLastPara="1" rIns="91425" wrap="square" tIns="91425"/>
          <a:lstStyle>
            <a:lvl1pPr indent="-330200" lvl="0" marL="457200" marR="0" rtl="0" algn="l">
              <a:lnSpc>
                <a:spcPct val="90000"/>
              </a:lnSpc>
              <a:spcBef>
                <a:spcPts val="10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lvl="0" marR="0" rtl="0" algn="l">
              <a:spcBef>
                <a:spcPts val="0"/>
              </a:spcBef>
              <a:spcAft>
                <a:spcPts val="0"/>
              </a:spcAft>
              <a:buSzPts val="1400"/>
              <a:buNone/>
              <a:defRPr b="0" i="0" sz="1200" u="none" cap="none" strike="noStrike">
                <a:solidFill>
                  <a:srgbClr val="898B8E"/>
                </a:solidFill>
                <a:latin typeface="Helvetica Neue"/>
                <a:ea typeface="Helvetica Neue"/>
                <a:cs typeface="Helvetica Neue"/>
                <a:sym typeface="Helvetica Neue"/>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lvl="0" marR="0" rtl="0" algn="ctr">
              <a:spcBef>
                <a:spcPts val="0"/>
              </a:spcBef>
              <a:spcAft>
                <a:spcPts val="0"/>
              </a:spcAft>
              <a:buSzPts val="1400"/>
              <a:buNone/>
              <a:defRPr b="0" i="0" sz="1200" u="none" cap="none" strike="noStrike">
                <a:solidFill>
                  <a:srgbClr val="898B8E"/>
                </a:solidFill>
                <a:latin typeface="Helvetica Neue"/>
                <a:ea typeface="Helvetica Neue"/>
                <a:cs typeface="Helvetica Neue"/>
                <a:sym typeface="Helvetica Neue"/>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98B8E"/>
                </a:solidFill>
                <a:latin typeface="Helvetica Neue"/>
                <a:ea typeface="Helvetica Neue"/>
                <a:cs typeface="Helvetica Neue"/>
                <a:sym typeface="Helvetica Neue"/>
              </a:defRPr>
            </a:lvl1pPr>
            <a:lvl2pPr indent="0" lvl="1" marL="0" marR="0" rtl="0" algn="r">
              <a:spcBef>
                <a:spcPts val="0"/>
              </a:spcBef>
              <a:buNone/>
              <a:defRPr b="0" i="0" sz="1200" u="none" cap="none" strike="noStrike">
                <a:solidFill>
                  <a:srgbClr val="898B8E"/>
                </a:solidFill>
                <a:latin typeface="Helvetica Neue"/>
                <a:ea typeface="Helvetica Neue"/>
                <a:cs typeface="Helvetica Neue"/>
                <a:sym typeface="Helvetica Neue"/>
              </a:defRPr>
            </a:lvl2pPr>
            <a:lvl3pPr indent="0" lvl="2" marL="0" marR="0" rtl="0" algn="r">
              <a:spcBef>
                <a:spcPts val="0"/>
              </a:spcBef>
              <a:buNone/>
              <a:defRPr b="0" i="0" sz="1200" u="none" cap="none" strike="noStrike">
                <a:solidFill>
                  <a:srgbClr val="898B8E"/>
                </a:solidFill>
                <a:latin typeface="Helvetica Neue"/>
                <a:ea typeface="Helvetica Neue"/>
                <a:cs typeface="Helvetica Neue"/>
                <a:sym typeface="Helvetica Neue"/>
              </a:defRPr>
            </a:lvl3pPr>
            <a:lvl4pPr indent="0" lvl="3" marL="0" marR="0" rtl="0" algn="r">
              <a:spcBef>
                <a:spcPts val="0"/>
              </a:spcBef>
              <a:buNone/>
              <a:defRPr b="0" i="0" sz="1200" u="none" cap="none" strike="noStrike">
                <a:solidFill>
                  <a:srgbClr val="898B8E"/>
                </a:solidFill>
                <a:latin typeface="Helvetica Neue"/>
                <a:ea typeface="Helvetica Neue"/>
                <a:cs typeface="Helvetica Neue"/>
                <a:sym typeface="Helvetica Neue"/>
              </a:defRPr>
            </a:lvl4pPr>
            <a:lvl5pPr indent="0" lvl="4" marL="0" marR="0" rtl="0" algn="r">
              <a:spcBef>
                <a:spcPts val="0"/>
              </a:spcBef>
              <a:buNone/>
              <a:defRPr b="0" i="0" sz="1200" u="none" cap="none" strike="noStrike">
                <a:solidFill>
                  <a:srgbClr val="898B8E"/>
                </a:solidFill>
                <a:latin typeface="Helvetica Neue"/>
                <a:ea typeface="Helvetica Neue"/>
                <a:cs typeface="Helvetica Neue"/>
                <a:sym typeface="Helvetica Neue"/>
              </a:defRPr>
            </a:lvl5pPr>
            <a:lvl6pPr indent="0" lvl="5" marL="0" marR="0" rtl="0" algn="r">
              <a:spcBef>
                <a:spcPts val="0"/>
              </a:spcBef>
              <a:buNone/>
              <a:defRPr b="0" i="0" sz="1200" u="none" cap="none" strike="noStrike">
                <a:solidFill>
                  <a:srgbClr val="898B8E"/>
                </a:solidFill>
                <a:latin typeface="Helvetica Neue"/>
                <a:ea typeface="Helvetica Neue"/>
                <a:cs typeface="Helvetica Neue"/>
                <a:sym typeface="Helvetica Neue"/>
              </a:defRPr>
            </a:lvl6pPr>
            <a:lvl7pPr indent="0" lvl="6" marL="0" marR="0" rtl="0" algn="r">
              <a:spcBef>
                <a:spcPts val="0"/>
              </a:spcBef>
              <a:buNone/>
              <a:defRPr b="0" i="0" sz="1200" u="none" cap="none" strike="noStrike">
                <a:solidFill>
                  <a:srgbClr val="898B8E"/>
                </a:solidFill>
                <a:latin typeface="Helvetica Neue"/>
                <a:ea typeface="Helvetica Neue"/>
                <a:cs typeface="Helvetica Neue"/>
                <a:sym typeface="Helvetica Neue"/>
              </a:defRPr>
            </a:lvl7pPr>
            <a:lvl8pPr indent="0" lvl="7" marL="0" marR="0" rtl="0" algn="r">
              <a:spcBef>
                <a:spcPts val="0"/>
              </a:spcBef>
              <a:buNone/>
              <a:defRPr b="0" i="0" sz="1200" u="none" cap="none" strike="noStrike">
                <a:solidFill>
                  <a:srgbClr val="898B8E"/>
                </a:solidFill>
                <a:latin typeface="Helvetica Neue"/>
                <a:ea typeface="Helvetica Neue"/>
                <a:cs typeface="Helvetica Neue"/>
                <a:sym typeface="Helvetica Neue"/>
              </a:defRPr>
            </a:lvl8pPr>
            <a:lvl9pPr indent="0" lvl="8" marL="0" marR="0" rtl="0" algn="r">
              <a:spcBef>
                <a:spcPts val="0"/>
              </a:spcBef>
              <a:buNone/>
              <a:defRPr b="0" i="0" sz="1200" u="none" cap="none" strike="noStrike">
                <a:solidFill>
                  <a:srgbClr val="898B8E"/>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34" name="Shape 234"/>
        <p:cNvGrpSpPr/>
        <p:nvPr/>
      </p:nvGrpSpPr>
      <p:grpSpPr>
        <a:xfrm>
          <a:off x="0" y="0"/>
          <a:ext cx="0" cy="0"/>
          <a:chOff x="0" y="0"/>
          <a:chExt cx="0" cy="0"/>
        </a:xfrm>
      </p:grpSpPr>
      <p:sp>
        <p:nvSpPr>
          <p:cNvPr id="235" name="Google Shape;235;p28"/>
          <p:cNvSpPr txBox="1"/>
          <p:nvPr>
            <p:ph type="title"/>
          </p:nvPr>
        </p:nvSpPr>
        <p:spPr>
          <a:xfrm>
            <a:off x="838200" y="365125"/>
            <a:ext cx="10515600" cy="13257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3200"/>
              <a:buFont typeface="Helvetica Neue"/>
              <a:buNone/>
              <a:defRPr b="0" i="0" sz="3200" u="none" cap="none" strike="noStrike">
                <a:solidFill>
                  <a:schemeClr val="dk1"/>
                </a:solidFill>
                <a:latin typeface="Helvetica Neue"/>
                <a:ea typeface="Helvetica Neue"/>
                <a:cs typeface="Helvetica Neue"/>
                <a:sym typeface="Helvetica Neue"/>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236" name="Google Shape;236;p28"/>
          <p:cNvSpPr txBox="1"/>
          <p:nvPr>
            <p:ph idx="1" type="body"/>
          </p:nvPr>
        </p:nvSpPr>
        <p:spPr>
          <a:xfrm>
            <a:off x="838200" y="1825625"/>
            <a:ext cx="10515600" cy="4351200"/>
          </a:xfrm>
          <a:prstGeom prst="rect">
            <a:avLst/>
          </a:prstGeom>
          <a:noFill/>
          <a:ln>
            <a:noFill/>
          </a:ln>
        </p:spPr>
        <p:txBody>
          <a:bodyPr anchorCtr="0" anchor="t" bIns="91425" lIns="91425" spcFirstLastPara="1" rIns="91425" wrap="square" tIns="91425"/>
          <a:lstStyle>
            <a:lvl1pPr indent="-330200" lvl="0" marL="457200" marR="0" rtl="0" algn="l">
              <a:lnSpc>
                <a:spcPct val="90000"/>
              </a:lnSpc>
              <a:spcBef>
                <a:spcPts val="10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1pPr>
            <a:lvl2pPr indent="-330200" lvl="1" marL="9144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Helvetica Neue"/>
                <a:ea typeface="Helvetica Neue"/>
                <a:cs typeface="Helvetica Neue"/>
                <a:sym typeface="Helvetica Neue"/>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37" name="Google Shape;237;p28"/>
          <p:cNvSpPr txBox="1"/>
          <p:nvPr>
            <p:ph idx="10" type="dt"/>
          </p:nvPr>
        </p:nvSpPr>
        <p:spPr>
          <a:xfrm>
            <a:off x="838200" y="6356350"/>
            <a:ext cx="2743200" cy="365100"/>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98B8E"/>
                </a:solidFill>
                <a:latin typeface="Helvetica Neue"/>
                <a:ea typeface="Helvetica Neue"/>
                <a:cs typeface="Helvetica Neue"/>
                <a:sym typeface="Helvetica Neue"/>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8" name="Google Shape;238;p28"/>
          <p:cNvSpPr txBox="1"/>
          <p:nvPr>
            <p:ph idx="11" type="ftr"/>
          </p:nvPr>
        </p:nvSpPr>
        <p:spPr>
          <a:xfrm>
            <a:off x="4038600" y="6356350"/>
            <a:ext cx="4114800" cy="365100"/>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98B8E"/>
                </a:solidFill>
                <a:latin typeface="Helvetica Neue"/>
                <a:ea typeface="Helvetica Neue"/>
                <a:cs typeface="Helvetica Neue"/>
                <a:sym typeface="Helvetica Neue"/>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9" name="Google Shape;239;p2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98B8E"/>
                </a:solidFill>
                <a:latin typeface="Helvetica Neue"/>
                <a:ea typeface="Helvetica Neue"/>
                <a:cs typeface="Helvetica Neue"/>
                <a:sym typeface="Helvetica Neue"/>
              </a:defRPr>
            </a:lvl1pPr>
            <a:lvl2pPr indent="0" lvl="1" marL="0" marR="0" rtl="0" algn="r">
              <a:spcBef>
                <a:spcPts val="0"/>
              </a:spcBef>
              <a:buNone/>
              <a:defRPr b="0" i="0" sz="1200" u="none" cap="none" strike="noStrike">
                <a:solidFill>
                  <a:srgbClr val="898B8E"/>
                </a:solidFill>
                <a:latin typeface="Helvetica Neue"/>
                <a:ea typeface="Helvetica Neue"/>
                <a:cs typeface="Helvetica Neue"/>
                <a:sym typeface="Helvetica Neue"/>
              </a:defRPr>
            </a:lvl2pPr>
            <a:lvl3pPr indent="0" lvl="2" marL="0" marR="0" rtl="0" algn="r">
              <a:spcBef>
                <a:spcPts val="0"/>
              </a:spcBef>
              <a:buNone/>
              <a:defRPr b="0" i="0" sz="1200" u="none" cap="none" strike="noStrike">
                <a:solidFill>
                  <a:srgbClr val="898B8E"/>
                </a:solidFill>
                <a:latin typeface="Helvetica Neue"/>
                <a:ea typeface="Helvetica Neue"/>
                <a:cs typeface="Helvetica Neue"/>
                <a:sym typeface="Helvetica Neue"/>
              </a:defRPr>
            </a:lvl3pPr>
            <a:lvl4pPr indent="0" lvl="3" marL="0" marR="0" rtl="0" algn="r">
              <a:spcBef>
                <a:spcPts val="0"/>
              </a:spcBef>
              <a:buNone/>
              <a:defRPr b="0" i="0" sz="1200" u="none" cap="none" strike="noStrike">
                <a:solidFill>
                  <a:srgbClr val="898B8E"/>
                </a:solidFill>
                <a:latin typeface="Helvetica Neue"/>
                <a:ea typeface="Helvetica Neue"/>
                <a:cs typeface="Helvetica Neue"/>
                <a:sym typeface="Helvetica Neue"/>
              </a:defRPr>
            </a:lvl4pPr>
            <a:lvl5pPr indent="0" lvl="4" marL="0" marR="0" rtl="0" algn="r">
              <a:spcBef>
                <a:spcPts val="0"/>
              </a:spcBef>
              <a:buNone/>
              <a:defRPr b="0" i="0" sz="1200" u="none" cap="none" strike="noStrike">
                <a:solidFill>
                  <a:srgbClr val="898B8E"/>
                </a:solidFill>
                <a:latin typeface="Helvetica Neue"/>
                <a:ea typeface="Helvetica Neue"/>
                <a:cs typeface="Helvetica Neue"/>
                <a:sym typeface="Helvetica Neue"/>
              </a:defRPr>
            </a:lvl5pPr>
            <a:lvl6pPr indent="0" lvl="5" marL="0" marR="0" rtl="0" algn="r">
              <a:spcBef>
                <a:spcPts val="0"/>
              </a:spcBef>
              <a:buNone/>
              <a:defRPr b="0" i="0" sz="1200" u="none" cap="none" strike="noStrike">
                <a:solidFill>
                  <a:srgbClr val="898B8E"/>
                </a:solidFill>
                <a:latin typeface="Helvetica Neue"/>
                <a:ea typeface="Helvetica Neue"/>
                <a:cs typeface="Helvetica Neue"/>
                <a:sym typeface="Helvetica Neue"/>
              </a:defRPr>
            </a:lvl6pPr>
            <a:lvl7pPr indent="0" lvl="6" marL="0" marR="0" rtl="0" algn="r">
              <a:spcBef>
                <a:spcPts val="0"/>
              </a:spcBef>
              <a:buNone/>
              <a:defRPr b="0" i="0" sz="1200" u="none" cap="none" strike="noStrike">
                <a:solidFill>
                  <a:srgbClr val="898B8E"/>
                </a:solidFill>
                <a:latin typeface="Helvetica Neue"/>
                <a:ea typeface="Helvetica Neue"/>
                <a:cs typeface="Helvetica Neue"/>
                <a:sym typeface="Helvetica Neue"/>
              </a:defRPr>
            </a:lvl7pPr>
            <a:lvl8pPr indent="0" lvl="7" marL="0" marR="0" rtl="0" algn="r">
              <a:spcBef>
                <a:spcPts val="0"/>
              </a:spcBef>
              <a:buNone/>
              <a:defRPr b="0" i="0" sz="1200" u="none" cap="none" strike="noStrike">
                <a:solidFill>
                  <a:srgbClr val="898B8E"/>
                </a:solidFill>
                <a:latin typeface="Helvetica Neue"/>
                <a:ea typeface="Helvetica Neue"/>
                <a:cs typeface="Helvetica Neue"/>
                <a:sym typeface="Helvetica Neue"/>
              </a:defRPr>
            </a:lvl8pPr>
            <a:lvl9pPr indent="0" lvl="8" marL="0" marR="0" rtl="0" algn="r">
              <a:spcBef>
                <a:spcPts val="0"/>
              </a:spcBef>
              <a:buNone/>
              <a:defRPr b="0" i="0" sz="1200" u="none" cap="none" strike="noStrike">
                <a:solidFill>
                  <a:srgbClr val="898B8E"/>
                </a:solidFill>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 id="2147483695" r:id="rId22"/>
    <p:sldLayoutId id="2147483696" r:id="rId23"/>
    <p:sldLayoutId id="2147483697" r:id="rId24"/>
    <p:sldLayoutId id="2147483698" r:id="rId25"/>
    <p:sldLayoutId id="2147483699"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xml"/><Relationship Id="rId3" Type="http://schemas.openxmlformats.org/officeDocument/2006/relationships/image" Target="../media/image21.png"/><Relationship Id="rId4" Type="http://schemas.openxmlformats.org/officeDocument/2006/relationships/image" Target="../media/image2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0.xml"/><Relationship Id="rId3" Type="http://schemas.openxmlformats.org/officeDocument/2006/relationships/hyperlink" Target="http://progress_bar_id"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1.xml"/><Relationship Id="rId3" Type="http://schemas.openxmlformats.org/officeDocument/2006/relationships/hyperlink" Target="http://progress_bar_id"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2.xml"/><Relationship Id="rId3" Type="http://schemas.openxmlformats.org/officeDocument/2006/relationships/hyperlink" Target="https://kubernetes.io/docs/concepts/storage/persistent-volumes/" TargetMode="External"/><Relationship Id="rId4" Type="http://schemas.openxmlformats.org/officeDocument/2006/relationships/hyperlink" Target="http://progress_bar_id"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35.png"/><Relationship Id="rId4" Type="http://schemas.openxmlformats.org/officeDocument/2006/relationships/hyperlink" Target="http://progress_bar_id"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4.xml"/><Relationship Id="rId3" Type="http://schemas.openxmlformats.org/officeDocument/2006/relationships/hyperlink" Target="http://progress_bar_id"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5.xml"/><Relationship Id="rId3" Type="http://schemas.openxmlformats.org/officeDocument/2006/relationships/hyperlink" Target="https://kubernetes.io/docs/concepts/workloads/controllers/daemonset/" TargetMode="External"/><Relationship Id="rId4" Type="http://schemas.openxmlformats.org/officeDocument/2006/relationships/hyperlink" Target="http://progress_bar_id"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6.xml"/><Relationship Id="rId3" Type="http://schemas.openxmlformats.org/officeDocument/2006/relationships/hyperlink" Target="http://progress_bar_id"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7.xml"/><Relationship Id="rId3" Type="http://schemas.openxmlformats.org/officeDocument/2006/relationships/hyperlink" Target="https://kubernetes.io/docs/tasks/run-application/horizontal-pod-autoscale/#what-is-the-horizontal-pod-autoscaler" TargetMode="External"/><Relationship Id="rId4" Type="http://schemas.openxmlformats.org/officeDocument/2006/relationships/hyperlink" Target="http://progress_bar_id"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8.xml"/><Relationship Id="rId3" Type="http://schemas.openxmlformats.org/officeDocument/2006/relationships/hyperlink" Target="https://kubernetes.io/docs/tasks/run-application/horizontal-pod-autoscale/#support-for-custom-metrics" TargetMode="External"/><Relationship Id="rId4" Type="http://schemas.openxmlformats.org/officeDocument/2006/relationships/image" Target="../media/image25.png"/><Relationship Id="rId5" Type="http://schemas.openxmlformats.org/officeDocument/2006/relationships/hyperlink" Target="http://progress_bar_id"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9.xml"/><Relationship Id="rId3" Type="http://schemas.openxmlformats.org/officeDocument/2006/relationships/hyperlink" Target="http://progress_bar_i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xml"/><Relationship Id="rId3" Type="http://schemas.openxmlformats.org/officeDocument/2006/relationships/hyperlink" Target="http://progress_bar_id"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0.xml"/><Relationship Id="rId3" Type="http://schemas.openxmlformats.org/officeDocument/2006/relationships/hyperlink" Target="http://progress_bar_i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1.xml"/><Relationship Id="rId3" Type="http://schemas.openxmlformats.org/officeDocument/2006/relationships/hyperlink" Target="http://progress_bar_id"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2.xml"/><Relationship Id="rId3" Type="http://schemas.openxmlformats.org/officeDocument/2006/relationships/hyperlink" Target="http://progress_bar_id"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3.xml"/><Relationship Id="rId3" Type="http://schemas.openxmlformats.org/officeDocument/2006/relationships/hyperlink" Target="https://kubernetes.io/docs/concepts/workloads/controllers/jobs-run-to-completion/" TargetMode="External"/><Relationship Id="rId4" Type="http://schemas.openxmlformats.org/officeDocument/2006/relationships/hyperlink" Target="http://progress_bar_id"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4.xml"/><Relationship Id="rId3" Type="http://schemas.openxmlformats.org/officeDocument/2006/relationships/hyperlink" Target="https://github.com/bitnami/charts/blob/master/bitnami/tensorflow-inception/templates/inception-job.yaml" TargetMode="External"/><Relationship Id="rId4" Type="http://schemas.openxmlformats.org/officeDocument/2006/relationships/hyperlink" Target="http://progress_bar_id"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5.xml"/><Relationship Id="rId3" Type="http://schemas.openxmlformats.org/officeDocument/2006/relationships/hyperlink" Target="https://kubernetes.io/docs/concepts/workloads/controllers/cron-jobs/" TargetMode="External"/><Relationship Id="rId4" Type="http://schemas.openxmlformats.org/officeDocument/2006/relationships/hyperlink" Target="https://kubernetes.io/docs/concepts/workloads/controllers/cron-jobs/" TargetMode="External"/><Relationship Id="rId5" Type="http://schemas.openxmlformats.org/officeDocument/2006/relationships/image" Target="../media/image27.jpg"/><Relationship Id="rId6" Type="http://schemas.openxmlformats.org/officeDocument/2006/relationships/hyperlink" Target="http://progress_bar_id"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6.xml"/><Relationship Id="rId3" Type="http://schemas.openxmlformats.org/officeDocument/2006/relationships/hyperlink" Target="http://progress_bar_id"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7.xml"/><Relationship Id="rId3" Type="http://schemas.openxmlformats.org/officeDocument/2006/relationships/hyperlink" Target="http://progress_bar_i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35.png"/><Relationship Id="rId4" Type="http://schemas.openxmlformats.org/officeDocument/2006/relationships/hyperlink" Target="http://progress_bar_i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9.xml"/><Relationship Id="rId3" Type="http://schemas.openxmlformats.org/officeDocument/2006/relationships/hyperlink" Target="http://progress_bar_i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xml"/><Relationship Id="rId3" Type="http://schemas.openxmlformats.org/officeDocument/2006/relationships/hyperlink" Target="http://progress_bar_id"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30.xml"/><Relationship Id="rId3" Type="http://schemas.openxmlformats.org/officeDocument/2006/relationships/hyperlink" Target="http://progress_bar_id"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31.xml"/><Relationship Id="rId3" Type="http://schemas.openxmlformats.org/officeDocument/2006/relationships/image" Target="../media/image32.png"/><Relationship Id="rId4" Type="http://schemas.openxmlformats.org/officeDocument/2006/relationships/hyperlink" Target="http://progress_bar_id"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32.xml"/><Relationship Id="rId3" Type="http://schemas.openxmlformats.org/officeDocument/2006/relationships/image" Target="../media/image31.png"/><Relationship Id="rId4" Type="http://schemas.openxmlformats.org/officeDocument/2006/relationships/hyperlink" Target="http://progress_bar_id"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33.xml"/><Relationship Id="rId3" Type="http://schemas.openxmlformats.org/officeDocument/2006/relationships/image" Target="../media/image30.png"/><Relationship Id="rId4" Type="http://schemas.openxmlformats.org/officeDocument/2006/relationships/hyperlink" Target="http://progress_bar_id"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 Id="rId3" Type="http://schemas.openxmlformats.org/officeDocument/2006/relationships/hyperlink" Target="http://progress_bar_i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4.xml"/><Relationship Id="rId3" Type="http://schemas.openxmlformats.org/officeDocument/2006/relationships/hyperlink" Target="http://progress_bar_id"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xml"/><Relationship Id="rId3" Type="http://schemas.openxmlformats.org/officeDocument/2006/relationships/hyperlink" Target="http://progress_bar_id"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6.xml"/><Relationship Id="rId3" Type="http://schemas.openxmlformats.org/officeDocument/2006/relationships/hyperlink" Target="http://progress_bar_id"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7.xml"/><Relationship Id="rId3" Type="http://schemas.openxmlformats.org/officeDocument/2006/relationships/hyperlink" Target="https://kubernetes.io/docs/concepts/workloads/pods/pod-overview/" TargetMode="External"/><Relationship Id="rId4" Type="http://schemas.openxmlformats.org/officeDocument/2006/relationships/hyperlink" Target="http://progress_bar_id"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8.xml"/><Relationship Id="rId3" Type="http://schemas.openxmlformats.org/officeDocument/2006/relationships/hyperlink" Target="http://progress_bar_id"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9.xml"/><Relationship Id="rId3" Type="http://schemas.openxmlformats.org/officeDocument/2006/relationships/hyperlink" Target="https://kubernetes.io/docs/concepts/services-networking/service/#headless-services" TargetMode="External"/><Relationship Id="rId4" Type="http://schemas.openxmlformats.org/officeDocument/2006/relationships/hyperlink" Target="http://progress_bar_id"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0" name="Shape 460"/>
        <p:cNvGrpSpPr/>
        <p:nvPr/>
      </p:nvGrpSpPr>
      <p:grpSpPr>
        <a:xfrm>
          <a:off x="0" y="0"/>
          <a:ext cx="0" cy="0"/>
          <a:chOff x="0" y="0"/>
          <a:chExt cx="0" cy="0"/>
        </a:xfrm>
      </p:grpSpPr>
      <p:sp>
        <p:nvSpPr>
          <p:cNvPr id="461" name="Google Shape;461;p55"/>
          <p:cNvSpPr txBox="1"/>
          <p:nvPr>
            <p:ph type="title"/>
          </p:nvPr>
        </p:nvSpPr>
        <p:spPr>
          <a:xfrm>
            <a:off x="447174" y="5290554"/>
            <a:ext cx="5479800" cy="6132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lt1"/>
              </a:buClr>
              <a:buSzPts val="3200"/>
              <a:buFont typeface="Helvetica Neue"/>
              <a:buNone/>
            </a:pPr>
            <a:r>
              <a:rPr lang="en-US"/>
              <a:t>Kubernetes Training</a:t>
            </a:r>
            <a:endParaRPr b="0" i="0" sz="3200" u="none" cap="none" strike="noStrike">
              <a:solidFill>
                <a:schemeClr val="lt1"/>
              </a:solidFill>
              <a:latin typeface="Helvetica Neue"/>
              <a:ea typeface="Helvetica Neue"/>
              <a:cs typeface="Helvetica Neue"/>
              <a:sym typeface="Helvetica Neue"/>
            </a:endParaRPr>
          </a:p>
        </p:txBody>
      </p:sp>
      <p:pic>
        <p:nvPicPr>
          <p:cNvPr id="462" name="Google Shape;462;p55"/>
          <p:cNvPicPr preferRelativeResize="0"/>
          <p:nvPr/>
        </p:nvPicPr>
        <p:blipFill rotWithShape="1">
          <a:blip r:embed="rId3">
            <a:alphaModFix/>
          </a:blip>
          <a:srcRect b="0" l="0" r="0" t="0"/>
          <a:stretch/>
        </p:blipFill>
        <p:spPr>
          <a:xfrm>
            <a:off x="447172" y="5976925"/>
            <a:ext cx="2503200" cy="613200"/>
          </a:xfrm>
          <a:prstGeom prst="rect">
            <a:avLst/>
          </a:prstGeom>
          <a:noFill/>
          <a:ln>
            <a:noFill/>
          </a:ln>
        </p:spPr>
      </p:pic>
      <p:pic>
        <p:nvPicPr>
          <p:cNvPr id="463" name="Google Shape;463;p55"/>
          <p:cNvPicPr preferRelativeResize="0"/>
          <p:nvPr/>
        </p:nvPicPr>
        <p:blipFill>
          <a:blip r:embed="rId4">
            <a:alphaModFix/>
          </a:blip>
          <a:stretch>
            <a:fillRect/>
          </a:stretch>
        </p:blipFill>
        <p:spPr>
          <a:xfrm>
            <a:off x="10412400" y="5184775"/>
            <a:ext cx="1251650" cy="8246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8" name="Shape 578"/>
        <p:cNvGrpSpPr/>
        <p:nvPr/>
      </p:nvGrpSpPr>
      <p:grpSpPr>
        <a:xfrm>
          <a:off x="0" y="0"/>
          <a:ext cx="0" cy="0"/>
          <a:chOff x="0" y="0"/>
          <a:chExt cx="0" cy="0"/>
        </a:xfrm>
      </p:grpSpPr>
      <p:sp>
        <p:nvSpPr>
          <p:cNvPr id="579" name="Google Shape;579;p64"/>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StatefulSet: Components</a:t>
            </a:r>
            <a:endParaRPr/>
          </a:p>
        </p:txBody>
      </p:sp>
      <p:sp>
        <p:nvSpPr>
          <p:cNvPr id="580" name="Google Shape;580;p64"/>
          <p:cNvSpPr txBox="1"/>
          <p:nvPr>
            <p:ph idx="1" type="body"/>
          </p:nvPr>
        </p:nvSpPr>
        <p:spPr>
          <a:xfrm>
            <a:off x="495301" y="861061"/>
            <a:ext cx="11155500" cy="479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a:t>Headless Service</a:t>
            </a:r>
            <a:endParaRPr/>
          </a:p>
        </p:txBody>
      </p:sp>
      <p:sp>
        <p:nvSpPr>
          <p:cNvPr id="581" name="Google Shape;581;p64"/>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582" name="Google Shape;582;p64"/>
          <p:cNvSpPr txBox="1"/>
          <p:nvPr/>
        </p:nvSpPr>
        <p:spPr>
          <a:xfrm>
            <a:off x="615100" y="1643350"/>
            <a:ext cx="2377800" cy="452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800">
                <a:solidFill>
                  <a:srgbClr val="986801"/>
                </a:solidFill>
                <a:latin typeface="Consolas"/>
                <a:ea typeface="Consolas"/>
                <a:cs typeface="Consolas"/>
                <a:sym typeface="Consolas"/>
              </a:rPr>
              <a:t>apiVersion:</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v1</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kind:</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Service</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metadata:</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name:</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nginx</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labels:</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app:</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nginx</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spec:</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ports:</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 port:</a:t>
            </a:r>
            <a:r>
              <a:rPr lang="en-US" sz="1800">
                <a:solidFill>
                  <a:srgbClr val="383A42"/>
                </a:solidFill>
                <a:latin typeface="Consolas"/>
                <a:ea typeface="Consolas"/>
                <a:cs typeface="Consolas"/>
                <a:sym typeface="Consolas"/>
              </a:rPr>
              <a:t> </a:t>
            </a:r>
            <a:r>
              <a:rPr lang="en-US" sz="1800">
                <a:solidFill>
                  <a:srgbClr val="986801"/>
                </a:solidFill>
                <a:latin typeface="Consolas"/>
                <a:ea typeface="Consolas"/>
                <a:cs typeface="Consolas"/>
                <a:sym typeface="Consolas"/>
              </a:rPr>
              <a:t>80</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name:</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web</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clusterIP:</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None</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selector:</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app:</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nginx</a:t>
            </a:r>
            <a:endParaRPr sz="1800"/>
          </a:p>
          <a:p>
            <a:pPr indent="0" lvl="0" marL="0" rtl="0" algn="l">
              <a:lnSpc>
                <a:spcPct val="115000"/>
              </a:lnSpc>
              <a:spcBef>
                <a:spcPts val="0"/>
              </a:spcBef>
              <a:spcAft>
                <a:spcPts val="0"/>
              </a:spcAft>
              <a:buNone/>
            </a:pPr>
            <a:r>
              <a:t/>
            </a:r>
            <a:endParaRPr b="1" sz="1800">
              <a:solidFill>
                <a:srgbClr val="986801"/>
              </a:solidFill>
              <a:highlight>
                <a:srgbClr val="FAFAFA"/>
              </a:highlight>
              <a:latin typeface="Consolas"/>
              <a:ea typeface="Consolas"/>
              <a:cs typeface="Consolas"/>
              <a:sym typeface="Consolas"/>
            </a:endParaRPr>
          </a:p>
        </p:txBody>
      </p:sp>
      <p:sp>
        <p:nvSpPr>
          <p:cNvPr id="583" name="Google Shape;583;p64"/>
          <p:cNvSpPr txBox="1"/>
          <p:nvPr/>
        </p:nvSpPr>
        <p:spPr>
          <a:xfrm>
            <a:off x="4281425" y="1423475"/>
            <a:ext cx="6812100" cy="106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Used to control the network domain for the StatefulSet pods</a:t>
            </a:r>
            <a:endParaRPr sz="1800"/>
          </a:p>
        </p:txBody>
      </p:sp>
      <p:sp>
        <p:nvSpPr>
          <p:cNvPr id="584" name="Google Shape;584;p64"/>
          <p:cNvSpPr/>
          <p:nvPr/>
        </p:nvSpPr>
        <p:spPr>
          <a:xfrm>
            <a:off x="762000" y="4847425"/>
            <a:ext cx="2184900" cy="365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64"/>
          <p:cNvSpPr/>
          <p:nvPr/>
        </p:nvSpPr>
        <p:spPr>
          <a:xfrm>
            <a:off x="685800" y="2637625"/>
            <a:ext cx="2184900" cy="365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4"/>
          <p:cNvSpPr txBox="1"/>
          <p:nvPr/>
        </p:nvSpPr>
        <p:spPr>
          <a:xfrm>
            <a:off x="4619575" y="4035200"/>
            <a:ext cx="53928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To create a headless service</a:t>
            </a:r>
            <a:endParaRPr sz="1800"/>
          </a:p>
        </p:txBody>
      </p:sp>
      <p:cxnSp>
        <p:nvCxnSpPr>
          <p:cNvPr id="587" name="Google Shape;587;p64"/>
          <p:cNvCxnSpPr>
            <a:stCxn id="584" idx="3"/>
            <a:endCxn id="586" idx="1"/>
          </p:cNvCxnSpPr>
          <p:nvPr/>
        </p:nvCxnSpPr>
        <p:spPr>
          <a:xfrm flipH="1" rot="10800000">
            <a:off x="2946900" y="4253875"/>
            <a:ext cx="1672800" cy="776100"/>
          </a:xfrm>
          <a:prstGeom prst="straightConnector1">
            <a:avLst/>
          </a:prstGeom>
          <a:noFill/>
          <a:ln cap="flat" cmpd="sng" w="9525">
            <a:solidFill>
              <a:srgbClr val="FF0000"/>
            </a:solidFill>
            <a:prstDash val="solid"/>
            <a:round/>
            <a:headEnd len="med" w="med" type="none"/>
            <a:tailEnd len="med" w="med" type="triangle"/>
          </a:ln>
        </p:spPr>
      </p:cxnSp>
      <p:sp>
        <p:nvSpPr>
          <p:cNvPr id="588" name="Google Shape;588;p64"/>
          <p:cNvSpPr txBox="1"/>
          <p:nvPr/>
        </p:nvSpPr>
        <p:spPr>
          <a:xfrm>
            <a:off x="4202400" y="2427525"/>
            <a:ext cx="44160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It will be referenced from the StatefulSet</a:t>
            </a:r>
            <a:endParaRPr sz="1800"/>
          </a:p>
        </p:txBody>
      </p:sp>
      <p:cxnSp>
        <p:nvCxnSpPr>
          <p:cNvPr id="589" name="Google Shape;589;p64"/>
          <p:cNvCxnSpPr>
            <a:stCxn id="585" idx="3"/>
            <a:endCxn id="588" idx="1"/>
          </p:cNvCxnSpPr>
          <p:nvPr/>
        </p:nvCxnSpPr>
        <p:spPr>
          <a:xfrm flipH="1" rot="10800000">
            <a:off x="2870700" y="2646175"/>
            <a:ext cx="1331700" cy="174000"/>
          </a:xfrm>
          <a:prstGeom prst="straightConnector1">
            <a:avLst/>
          </a:prstGeom>
          <a:noFill/>
          <a:ln cap="flat" cmpd="sng" w="9525">
            <a:solidFill>
              <a:srgbClr val="FF0000"/>
            </a:solidFill>
            <a:prstDash val="solid"/>
            <a:round/>
            <a:headEnd len="med" w="med" type="none"/>
            <a:tailEnd len="med" w="med" type="triangle"/>
          </a:ln>
        </p:spPr>
      </p:cxnSp>
      <p:sp>
        <p:nvSpPr>
          <p:cNvPr id="590" name="Google Shape;590;p64">
            <a:hlinkClick r:id="rId3"/>
          </p:cNvPr>
          <p:cNvSpPr/>
          <p:nvPr/>
        </p:nvSpPr>
        <p:spPr>
          <a:xfrm>
            <a:off x="0" y="6731000"/>
            <a:ext cx="75027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5"/>
                                        </p:tgtEl>
                                        <p:attrNameLst>
                                          <p:attrName>style.visibility</p:attrName>
                                        </p:attrNameLst>
                                      </p:cBhvr>
                                      <p:to>
                                        <p:strVal val="visible"/>
                                      </p:to>
                                    </p:set>
                                    <p:animEffect filter="fade" transition="in">
                                      <p:cBhvr>
                                        <p:cTn dur="1000"/>
                                        <p:tgtEl>
                                          <p:spTgt spid="585"/>
                                        </p:tgtEl>
                                      </p:cBhvr>
                                    </p:animEffect>
                                  </p:childTnLst>
                                </p:cTn>
                              </p:par>
                              <p:par>
                                <p:cTn fill="hold" nodeType="withEffect" presetClass="entr" presetID="10" presetSubtype="0">
                                  <p:stCondLst>
                                    <p:cond delay="0"/>
                                  </p:stCondLst>
                                  <p:childTnLst>
                                    <p:set>
                                      <p:cBhvr>
                                        <p:cTn dur="1" fill="hold">
                                          <p:stCondLst>
                                            <p:cond delay="0"/>
                                          </p:stCondLst>
                                        </p:cTn>
                                        <p:tgtEl>
                                          <p:spTgt spid="589"/>
                                        </p:tgtEl>
                                        <p:attrNameLst>
                                          <p:attrName>style.visibility</p:attrName>
                                        </p:attrNameLst>
                                      </p:cBhvr>
                                      <p:to>
                                        <p:strVal val="visible"/>
                                      </p:to>
                                    </p:set>
                                    <p:animEffect filter="fade" transition="in">
                                      <p:cBhvr>
                                        <p:cTn dur="1000"/>
                                        <p:tgtEl>
                                          <p:spTgt spid="589"/>
                                        </p:tgtEl>
                                      </p:cBhvr>
                                    </p:animEffect>
                                  </p:childTnLst>
                                </p:cTn>
                              </p:par>
                              <p:par>
                                <p:cTn fill="hold" nodeType="withEffect" presetClass="entr" presetID="10" presetSubtype="0">
                                  <p:stCondLst>
                                    <p:cond delay="0"/>
                                  </p:stCondLst>
                                  <p:childTnLst>
                                    <p:set>
                                      <p:cBhvr>
                                        <p:cTn dur="1" fill="hold">
                                          <p:stCondLst>
                                            <p:cond delay="0"/>
                                          </p:stCondLst>
                                        </p:cTn>
                                        <p:tgtEl>
                                          <p:spTgt spid="588"/>
                                        </p:tgtEl>
                                        <p:attrNameLst>
                                          <p:attrName>style.visibility</p:attrName>
                                        </p:attrNameLst>
                                      </p:cBhvr>
                                      <p:to>
                                        <p:strVal val="visible"/>
                                      </p:to>
                                    </p:set>
                                    <p:animEffect filter="fade" transition="in">
                                      <p:cBhvr>
                                        <p:cTn dur="1000"/>
                                        <p:tgtEl>
                                          <p:spTgt spid="5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4"/>
                                        </p:tgtEl>
                                        <p:attrNameLst>
                                          <p:attrName>style.visibility</p:attrName>
                                        </p:attrNameLst>
                                      </p:cBhvr>
                                      <p:to>
                                        <p:strVal val="visible"/>
                                      </p:to>
                                    </p:set>
                                    <p:animEffect filter="fade" transition="in">
                                      <p:cBhvr>
                                        <p:cTn dur="1000"/>
                                        <p:tgtEl>
                                          <p:spTgt spid="584"/>
                                        </p:tgtEl>
                                      </p:cBhvr>
                                    </p:animEffect>
                                  </p:childTnLst>
                                </p:cTn>
                              </p:par>
                              <p:par>
                                <p:cTn fill="hold" nodeType="withEffect" presetClass="entr" presetID="10" presetSubtype="0">
                                  <p:stCondLst>
                                    <p:cond delay="0"/>
                                  </p:stCondLst>
                                  <p:childTnLst>
                                    <p:set>
                                      <p:cBhvr>
                                        <p:cTn dur="1" fill="hold">
                                          <p:stCondLst>
                                            <p:cond delay="0"/>
                                          </p:stCondLst>
                                        </p:cTn>
                                        <p:tgtEl>
                                          <p:spTgt spid="587"/>
                                        </p:tgtEl>
                                        <p:attrNameLst>
                                          <p:attrName>style.visibility</p:attrName>
                                        </p:attrNameLst>
                                      </p:cBhvr>
                                      <p:to>
                                        <p:strVal val="visible"/>
                                      </p:to>
                                    </p:set>
                                    <p:animEffect filter="fade" transition="in">
                                      <p:cBhvr>
                                        <p:cTn dur="1000"/>
                                        <p:tgtEl>
                                          <p:spTgt spid="587"/>
                                        </p:tgtEl>
                                      </p:cBhvr>
                                    </p:animEffect>
                                  </p:childTnLst>
                                </p:cTn>
                              </p:par>
                              <p:par>
                                <p:cTn fill="hold" nodeType="withEffect" presetClass="entr" presetID="10" presetSubtype="0">
                                  <p:stCondLst>
                                    <p:cond delay="0"/>
                                  </p:stCondLst>
                                  <p:childTnLst>
                                    <p:set>
                                      <p:cBhvr>
                                        <p:cTn dur="1" fill="hold">
                                          <p:stCondLst>
                                            <p:cond delay="0"/>
                                          </p:stCondLst>
                                        </p:cTn>
                                        <p:tgtEl>
                                          <p:spTgt spid="586"/>
                                        </p:tgtEl>
                                        <p:attrNameLst>
                                          <p:attrName>style.visibility</p:attrName>
                                        </p:attrNameLst>
                                      </p:cBhvr>
                                      <p:to>
                                        <p:strVal val="visible"/>
                                      </p:to>
                                    </p:set>
                                    <p:animEffect filter="fade" transition="in">
                                      <p:cBhvr>
                                        <p:cTn dur="1000"/>
                                        <p:tgtEl>
                                          <p:spTgt spid="5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5" name="Shape 595"/>
        <p:cNvGrpSpPr/>
        <p:nvPr/>
      </p:nvGrpSpPr>
      <p:grpSpPr>
        <a:xfrm>
          <a:off x="0" y="0"/>
          <a:ext cx="0" cy="0"/>
          <a:chOff x="0" y="0"/>
          <a:chExt cx="0" cy="0"/>
        </a:xfrm>
      </p:grpSpPr>
      <p:sp>
        <p:nvSpPr>
          <p:cNvPr id="596" name="Google Shape;596;p65"/>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StatefulSet: Components</a:t>
            </a:r>
            <a:endParaRPr/>
          </a:p>
        </p:txBody>
      </p:sp>
      <p:sp>
        <p:nvSpPr>
          <p:cNvPr id="597" name="Google Shape;597;p65"/>
          <p:cNvSpPr txBox="1"/>
          <p:nvPr>
            <p:ph idx="1" type="body"/>
          </p:nvPr>
        </p:nvSpPr>
        <p:spPr>
          <a:xfrm>
            <a:off x="495301" y="861050"/>
            <a:ext cx="3401700" cy="479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a:t>StatefulSet</a:t>
            </a:r>
            <a:endParaRPr/>
          </a:p>
        </p:txBody>
      </p:sp>
      <p:sp>
        <p:nvSpPr>
          <p:cNvPr id="598" name="Google Shape;598;p65"/>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99" name="Google Shape;599;p65"/>
          <p:cNvSpPr txBox="1"/>
          <p:nvPr/>
        </p:nvSpPr>
        <p:spPr>
          <a:xfrm>
            <a:off x="615100" y="1643350"/>
            <a:ext cx="4847400" cy="462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000">
                <a:solidFill>
                  <a:srgbClr val="986801"/>
                </a:solidFill>
                <a:latin typeface="Consolas"/>
                <a:ea typeface="Consolas"/>
                <a:cs typeface="Consolas"/>
                <a:sym typeface="Consolas"/>
              </a:rPr>
              <a:t>apiVersion:</a:t>
            </a:r>
            <a:r>
              <a:rPr lang="en-US" sz="1000">
                <a:solidFill>
                  <a:srgbClr val="383A42"/>
                </a:solidFill>
                <a:latin typeface="Consolas"/>
                <a:ea typeface="Consolas"/>
                <a:cs typeface="Consolas"/>
                <a:sym typeface="Consolas"/>
              </a:rPr>
              <a:t> </a:t>
            </a:r>
            <a:r>
              <a:rPr lang="en-US" sz="1000">
                <a:solidFill>
                  <a:srgbClr val="50A14F"/>
                </a:solidFill>
                <a:latin typeface="Consolas"/>
                <a:ea typeface="Consolas"/>
                <a:cs typeface="Consolas"/>
                <a:sym typeface="Consolas"/>
              </a:rPr>
              <a:t>apps/v1</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kind:</a:t>
            </a:r>
            <a:r>
              <a:rPr lang="en-US" sz="1000">
                <a:solidFill>
                  <a:srgbClr val="383A42"/>
                </a:solidFill>
                <a:latin typeface="Consolas"/>
                <a:ea typeface="Consolas"/>
                <a:cs typeface="Consolas"/>
                <a:sym typeface="Consolas"/>
              </a:rPr>
              <a:t> </a:t>
            </a:r>
            <a:r>
              <a:rPr lang="en-US" sz="1000">
                <a:solidFill>
                  <a:srgbClr val="50A14F"/>
                </a:solidFill>
                <a:latin typeface="Consolas"/>
                <a:ea typeface="Consolas"/>
                <a:cs typeface="Consolas"/>
                <a:sym typeface="Consolas"/>
              </a:rPr>
              <a:t>StatefulSet</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metadata:</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name:</a:t>
            </a:r>
            <a:r>
              <a:rPr lang="en-US" sz="1000">
                <a:solidFill>
                  <a:srgbClr val="383A42"/>
                </a:solidFill>
                <a:latin typeface="Consolas"/>
                <a:ea typeface="Consolas"/>
                <a:cs typeface="Consolas"/>
                <a:sym typeface="Consolas"/>
              </a:rPr>
              <a:t> </a:t>
            </a:r>
            <a:r>
              <a:rPr lang="en-US" sz="1000">
                <a:solidFill>
                  <a:srgbClr val="50A14F"/>
                </a:solidFill>
                <a:latin typeface="Consolas"/>
                <a:ea typeface="Consolas"/>
                <a:cs typeface="Consolas"/>
                <a:sym typeface="Consolas"/>
              </a:rPr>
              <a:t>web</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spec:</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selector:</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matchLabels:</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app:</a:t>
            </a:r>
            <a:r>
              <a:rPr lang="en-US" sz="1000">
                <a:solidFill>
                  <a:srgbClr val="383A42"/>
                </a:solidFill>
                <a:latin typeface="Consolas"/>
                <a:ea typeface="Consolas"/>
                <a:cs typeface="Consolas"/>
                <a:sym typeface="Consolas"/>
              </a:rPr>
              <a:t> </a:t>
            </a:r>
            <a:r>
              <a:rPr lang="en-US" sz="1000">
                <a:solidFill>
                  <a:srgbClr val="50A14F"/>
                </a:solidFill>
                <a:latin typeface="Consolas"/>
                <a:ea typeface="Consolas"/>
                <a:cs typeface="Consolas"/>
                <a:sym typeface="Consolas"/>
              </a:rPr>
              <a:t>nginx</a:t>
            </a:r>
            <a:r>
              <a:rPr lang="en-US" sz="1000">
                <a:solidFill>
                  <a:srgbClr val="383A42"/>
                </a:solidFill>
                <a:latin typeface="Consolas"/>
                <a:ea typeface="Consolas"/>
                <a:cs typeface="Consolas"/>
                <a:sym typeface="Consolas"/>
              </a:rPr>
              <a:t> </a:t>
            </a:r>
            <a:r>
              <a:rPr i="1" lang="en-US" sz="1000">
                <a:solidFill>
                  <a:srgbClr val="A0A1A7"/>
                </a:solidFill>
                <a:latin typeface="Consolas"/>
                <a:ea typeface="Consolas"/>
                <a:cs typeface="Consolas"/>
                <a:sym typeface="Consolas"/>
              </a:rPr>
              <a:t># has to match .spec.template.metadata.labels</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serviceName:</a:t>
            </a:r>
            <a:r>
              <a:rPr lang="en-US" sz="1000">
                <a:solidFill>
                  <a:srgbClr val="383A42"/>
                </a:solidFill>
                <a:latin typeface="Consolas"/>
                <a:ea typeface="Consolas"/>
                <a:cs typeface="Consolas"/>
                <a:sym typeface="Consolas"/>
              </a:rPr>
              <a:t> </a:t>
            </a:r>
            <a:r>
              <a:rPr lang="en-US" sz="1000">
                <a:solidFill>
                  <a:srgbClr val="50A14F"/>
                </a:solidFill>
                <a:latin typeface="Consolas"/>
                <a:ea typeface="Consolas"/>
                <a:cs typeface="Consolas"/>
                <a:sym typeface="Consolas"/>
              </a:rPr>
              <a:t>"nginx"</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replicas:</a:t>
            </a:r>
            <a:r>
              <a:rPr lang="en-US" sz="1000">
                <a:solidFill>
                  <a:srgbClr val="383A42"/>
                </a:solidFill>
                <a:latin typeface="Consolas"/>
                <a:ea typeface="Consolas"/>
                <a:cs typeface="Consolas"/>
                <a:sym typeface="Consolas"/>
              </a:rPr>
              <a:t> </a:t>
            </a:r>
            <a:r>
              <a:rPr lang="en-US" sz="1000">
                <a:solidFill>
                  <a:srgbClr val="986801"/>
                </a:solidFill>
                <a:latin typeface="Consolas"/>
                <a:ea typeface="Consolas"/>
                <a:cs typeface="Consolas"/>
                <a:sym typeface="Consolas"/>
              </a:rPr>
              <a:t>3</a:t>
            </a:r>
            <a:r>
              <a:rPr lang="en-US" sz="1000">
                <a:solidFill>
                  <a:srgbClr val="383A42"/>
                </a:solidFill>
                <a:latin typeface="Consolas"/>
                <a:ea typeface="Consolas"/>
                <a:cs typeface="Consolas"/>
                <a:sym typeface="Consolas"/>
              </a:rPr>
              <a:t> </a:t>
            </a:r>
            <a:r>
              <a:rPr i="1" lang="en-US" sz="1000">
                <a:solidFill>
                  <a:srgbClr val="A0A1A7"/>
                </a:solidFill>
                <a:latin typeface="Consolas"/>
                <a:ea typeface="Consolas"/>
                <a:cs typeface="Consolas"/>
                <a:sym typeface="Consolas"/>
              </a:rPr>
              <a:t># by default is 1</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template:</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metadata:</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labels:</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app:</a:t>
            </a:r>
            <a:r>
              <a:rPr lang="en-US" sz="1000">
                <a:solidFill>
                  <a:srgbClr val="383A42"/>
                </a:solidFill>
                <a:latin typeface="Consolas"/>
                <a:ea typeface="Consolas"/>
                <a:cs typeface="Consolas"/>
                <a:sym typeface="Consolas"/>
              </a:rPr>
              <a:t> </a:t>
            </a:r>
            <a:r>
              <a:rPr lang="en-US" sz="1000">
                <a:solidFill>
                  <a:srgbClr val="50A14F"/>
                </a:solidFill>
                <a:latin typeface="Consolas"/>
                <a:ea typeface="Consolas"/>
                <a:cs typeface="Consolas"/>
                <a:sym typeface="Consolas"/>
              </a:rPr>
              <a:t>nginx</a:t>
            </a:r>
            <a:r>
              <a:rPr lang="en-US" sz="1000">
                <a:solidFill>
                  <a:srgbClr val="383A42"/>
                </a:solidFill>
                <a:latin typeface="Consolas"/>
                <a:ea typeface="Consolas"/>
                <a:cs typeface="Consolas"/>
                <a:sym typeface="Consolas"/>
              </a:rPr>
              <a:t> </a:t>
            </a:r>
            <a:r>
              <a:rPr i="1" lang="en-US" sz="1000">
                <a:solidFill>
                  <a:srgbClr val="A0A1A7"/>
                </a:solidFill>
                <a:latin typeface="Consolas"/>
                <a:ea typeface="Consolas"/>
                <a:cs typeface="Consolas"/>
                <a:sym typeface="Consolas"/>
              </a:rPr>
              <a:t># has to match .spec.selector.matchLabels</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spec:</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terminationGracePeriodSeconds:</a:t>
            </a:r>
            <a:r>
              <a:rPr lang="en-US" sz="1000">
                <a:solidFill>
                  <a:srgbClr val="383A42"/>
                </a:solidFill>
                <a:latin typeface="Consolas"/>
                <a:ea typeface="Consolas"/>
                <a:cs typeface="Consolas"/>
                <a:sym typeface="Consolas"/>
              </a:rPr>
              <a:t> </a:t>
            </a:r>
            <a:r>
              <a:rPr lang="en-US" sz="1000">
                <a:solidFill>
                  <a:srgbClr val="986801"/>
                </a:solidFill>
                <a:latin typeface="Consolas"/>
                <a:ea typeface="Consolas"/>
                <a:cs typeface="Consolas"/>
                <a:sym typeface="Consolas"/>
              </a:rPr>
              <a:t>10</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containers:</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 name:</a:t>
            </a:r>
            <a:r>
              <a:rPr lang="en-US" sz="1000">
                <a:solidFill>
                  <a:srgbClr val="383A42"/>
                </a:solidFill>
                <a:latin typeface="Consolas"/>
                <a:ea typeface="Consolas"/>
                <a:cs typeface="Consolas"/>
                <a:sym typeface="Consolas"/>
              </a:rPr>
              <a:t> </a:t>
            </a:r>
            <a:r>
              <a:rPr lang="en-US" sz="1000">
                <a:solidFill>
                  <a:srgbClr val="50A14F"/>
                </a:solidFill>
                <a:latin typeface="Consolas"/>
                <a:ea typeface="Consolas"/>
                <a:cs typeface="Consolas"/>
                <a:sym typeface="Consolas"/>
              </a:rPr>
              <a:t>nginx</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image:</a:t>
            </a:r>
            <a:r>
              <a:rPr lang="en-US" sz="1000">
                <a:solidFill>
                  <a:srgbClr val="383A42"/>
                </a:solidFill>
                <a:latin typeface="Consolas"/>
                <a:ea typeface="Consolas"/>
                <a:cs typeface="Consolas"/>
                <a:sym typeface="Consolas"/>
              </a:rPr>
              <a:t> </a:t>
            </a:r>
            <a:r>
              <a:rPr lang="en-US" sz="1000">
                <a:solidFill>
                  <a:srgbClr val="50A14F"/>
                </a:solidFill>
                <a:latin typeface="Consolas"/>
                <a:ea typeface="Consolas"/>
                <a:cs typeface="Consolas"/>
                <a:sym typeface="Consolas"/>
              </a:rPr>
              <a:t>k8s.gcr.io/nginx-slim:0.8</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ports:</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 containerPort:</a:t>
            </a:r>
            <a:r>
              <a:rPr lang="en-US" sz="1000">
                <a:solidFill>
                  <a:srgbClr val="383A42"/>
                </a:solidFill>
                <a:latin typeface="Consolas"/>
                <a:ea typeface="Consolas"/>
                <a:cs typeface="Consolas"/>
                <a:sym typeface="Consolas"/>
              </a:rPr>
              <a:t> </a:t>
            </a:r>
            <a:r>
              <a:rPr lang="en-US" sz="1000">
                <a:solidFill>
                  <a:srgbClr val="986801"/>
                </a:solidFill>
                <a:latin typeface="Consolas"/>
                <a:ea typeface="Consolas"/>
                <a:cs typeface="Consolas"/>
                <a:sym typeface="Consolas"/>
              </a:rPr>
              <a:t>80</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name:</a:t>
            </a:r>
            <a:r>
              <a:rPr lang="en-US" sz="1000">
                <a:solidFill>
                  <a:srgbClr val="383A42"/>
                </a:solidFill>
                <a:latin typeface="Consolas"/>
                <a:ea typeface="Consolas"/>
                <a:cs typeface="Consolas"/>
                <a:sym typeface="Consolas"/>
              </a:rPr>
              <a:t> </a:t>
            </a:r>
            <a:r>
              <a:rPr lang="en-US" sz="1000">
                <a:solidFill>
                  <a:srgbClr val="50A14F"/>
                </a:solidFill>
                <a:latin typeface="Consolas"/>
                <a:ea typeface="Consolas"/>
                <a:cs typeface="Consolas"/>
                <a:sym typeface="Consolas"/>
              </a:rPr>
              <a:t>web</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volumeMounts:</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 name:</a:t>
            </a:r>
            <a:r>
              <a:rPr lang="en-US" sz="1000">
                <a:solidFill>
                  <a:srgbClr val="383A42"/>
                </a:solidFill>
                <a:latin typeface="Consolas"/>
                <a:ea typeface="Consolas"/>
                <a:cs typeface="Consolas"/>
                <a:sym typeface="Consolas"/>
              </a:rPr>
              <a:t> </a:t>
            </a:r>
            <a:r>
              <a:rPr lang="en-US" sz="1000">
                <a:solidFill>
                  <a:srgbClr val="50A14F"/>
                </a:solidFill>
                <a:latin typeface="Consolas"/>
                <a:ea typeface="Consolas"/>
                <a:cs typeface="Consolas"/>
                <a:sym typeface="Consolas"/>
              </a:rPr>
              <a:t>www</a:t>
            </a:r>
            <a:br>
              <a:rPr lang="en-US" sz="1000">
                <a:solidFill>
                  <a:srgbClr val="383A42"/>
                </a:solidFill>
                <a:latin typeface="Consolas"/>
                <a:ea typeface="Consolas"/>
                <a:cs typeface="Consolas"/>
                <a:sym typeface="Consolas"/>
              </a:rPr>
            </a:br>
            <a:r>
              <a:rPr lang="en-US" sz="1000">
                <a:solidFill>
                  <a:srgbClr val="986801"/>
                </a:solidFill>
                <a:latin typeface="Consolas"/>
                <a:ea typeface="Consolas"/>
                <a:cs typeface="Consolas"/>
                <a:sym typeface="Consolas"/>
              </a:rPr>
              <a:t>          mountPath:</a:t>
            </a:r>
            <a:r>
              <a:rPr lang="en-US" sz="1000">
                <a:solidFill>
                  <a:srgbClr val="383A42"/>
                </a:solidFill>
                <a:latin typeface="Consolas"/>
                <a:ea typeface="Consolas"/>
                <a:cs typeface="Consolas"/>
                <a:sym typeface="Consolas"/>
              </a:rPr>
              <a:t> </a:t>
            </a:r>
            <a:r>
              <a:rPr lang="en-US" sz="1000">
                <a:solidFill>
                  <a:srgbClr val="50A14F"/>
                </a:solidFill>
                <a:latin typeface="Consolas"/>
                <a:ea typeface="Consolas"/>
                <a:cs typeface="Consolas"/>
                <a:sym typeface="Consolas"/>
              </a:rPr>
              <a:t>/usr/share/nginx/html</a:t>
            </a:r>
            <a:endParaRPr sz="1000">
              <a:solidFill>
                <a:srgbClr val="50A14F"/>
              </a:solidFill>
              <a:latin typeface="Consolas"/>
              <a:ea typeface="Consolas"/>
              <a:cs typeface="Consolas"/>
              <a:sym typeface="Consolas"/>
            </a:endParaRPr>
          </a:p>
          <a:p>
            <a:pPr indent="0" lvl="0" marL="0" rtl="0" algn="l">
              <a:lnSpc>
                <a:spcPct val="115000"/>
              </a:lnSpc>
              <a:spcBef>
                <a:spcPts val="0"/>
              </a:spcBef>
              <a:spcAft>
                <a:spcPts val="0"/>
              </a:spcAft>
              <a:buNone/>
            </a:pPr>
            <a:r>
              <a:rPr lang="en-US" sz="1000">
                <a:solidFill>
                  <a:srgbClr val="50A14F"/>
                </a:solidFill>
                <a:latin typeface="Consolas"/>
                <a:ea typeface="Consolas"/>
                <a:cs typeface="Consolas"/>
                <a:sym typeface="Consolas"/>
              </a:rPr>
              <a:t>  </a:t>
            </a:r>
            <a:r>
              <a:rPr lang="en-US" sz="1000">
                <a:solidFill>
                  <a:srgbClr val="986801"/>
                </a:solidFill>
                <a:latin typeface="Consolas"/>
                <a:ea typeface="Consolas"/>
                <a:cs typeface="Consolas"/>
                <a:sym typeface="Consolas"/>
              </a:rPr>
              <a:t>...</a:t>
            </a:r>
            <a:endParaRPr sz="1000">
              <a:solidFill>
                <a:srgbClr val="50A14F"/>
              </a:solidFill>
              <a:latin typeface="Consolas"/>
              <a:ea typeface="Consolas"/>
              <a:cs typeface="Consolas"/>
              <a:sym typeface="Consolas"/>
            </a:endParaRPr>
          </a:p>
          <a:p>
            <a:pPr indent="0" lvl="0" marL="0" rtl="0" algn="l">
              <a:lnSpc>
                <a:spcPct val="115000"/>
              </a:lnSpc>
              <a:spcBef>
                <a:spcPts val="0"/>
              </a:spcBef>
              <a:spcAft>
                <a:spcPts val="0"/>
              </a:spcAft>
              <a:buNone/>
            </a:pPr>
            <a:r>
              <a:t/>
            </a:r>
            <a:endParaRPr b="1" sz="1000">
              <a:solidFill>
                <a:srgbClr val="986801"/>
              </a:solidFill>
              <a:highlight>
                <a:srgbClr val="FAFAFA"/>
              </a:highlight>
              <a:latin typeface="Consolas"/>
              <a:ea typeface="Consolas"/>
              <a:cs typeface="Consolas"/>
              <a:sym typeface="Consolas"/>
            </a:endParaRPr>
          </a:p>
        </p:txBody>
      </p:sp>
      <p:sp>
        <p:nvSpPr>
          <p:cNvPr id="600" name="Google Shape;600;p65"/>
          <p:cNvSpPr/>
          <p:nvPr/>
        </p:nvSpPr>
        <p:spPr>
          <a:xfrm>
            <a:off x="762000" y="3121450"/>
            <a:ext cx="1560600" cy="1653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65"/>
          <p:cNvSpPr/>
          <p:nvPr/>
        </p:nvSpPr>
        <p:spPr>
          <a:xfrm>
            <a:off x="932750" y="5550100"/>
            <a:ext cx="2822100" cy="4794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5"/>
          <p:cNvSpPr txBox="1"/>
          <p:nvPr/>
        </p:nvSpPr>
        <p:spPr>
          <a:xfrm>
            <a:off x="4131300" y="1643350"/>
            <a:ext cx="6746100" cy="42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Name of the service controlling the network domain for the Pods</a:t>
            </a:r>
            <a:r>
              <a:rPr lang="en-US"/>
              <a:t> </a:t>
            </a:r>
            <a:endParaRPr/>
          </a:p>
        </p:txBody>
      </p:sp>
      <p:sp>
        <p:nvSpPr>
          <p:cNvPr id="603" name="Google Shape;603;p65"/>
          <p:cNvSpPr txBox="1"/>
          <p:nvPr/>
        </p:nvSpPr>
        <p:spPr>
          <a:xfrm>
            <a:off x="5698125" y="4073363"/>
            <a:ext cx="5545500" cy="47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Mounting www volume at /usr/share/nginx/html</a:t>
            </a:r>
            <a:endParaRPr sz="1800"/>
          </a:p>
        </p:txBody>
      </p:sp>
      <p:sp>
        <p:nvSpPr>
          <p:cNvPr id="604" name="Google Shape;604;p65"/>
          <p:cNvSpPr txBox="1"/>
          <p:nvPr/>
        </p:nvSpPr>
        <p:spPr>
          <a:xfrm>
            <a:off x="5698250" y="4889225"/>
            <a:ext cx="4823100" cy="47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How did we define this volume?</a:t>
            </a:r>
            <a:endParaRPr sz="1800"/>
          </a:p>
        </p:txBody>
      </p:sp>
      <p:cxnSp>
        <p:nvCxnSpPr>
          <p:cNvPr id="605" name="Google Shape;605;p65"/>
          <p:cNvCxnSpPr>
            <a:stCxn id="600" idx="3"/>
            <a:endCxn id="602" idx="1"/>
          </p:cNvCxnSpPr>
          <p:nvPr/>
        </p:nvCxnSpPr>
        <p:spPr>
          <a:xfrm flipH="1" rot="10800000">
            <a:off x="2322600" y="1857100"/>
            <a:ext cx="1808700" cy="1347000"/>
          </a:xfrm>
          <a:prstGeom prst="straightConnector1">
            <a:avLst/>
          </a:prstGeom>
          <a:noFill/>
          <a:ln cap="flat" cmpd="sng" w="9525">
            <a:solidFill>
              <a:srgbClr val="FF0000"/>
            </a:solidFill>
            <a:prstDash val="solid"/>
            <a:round/>
            <a:headEnd len="med" w="med" type="none"/>
            <a:tailEnd len="med" w="med" type="triangle"/>
          </a:ln>
        </p:spPr>
      </p:cxnSp>
      <p:cxnSp>
        <p:nvCxnSpPr>
          <p:cNvPr id="606" name="Google Shape;606;p65"/>
          <p:cNvCxnSpPr>
            <a:stCxn id="601" idx="3"/>
            <a:endCxn id="603" idx="1"/>
          </p:cNvCxnSpPr>
          <p:nvPr/>
        </p:nvCxnSpPr>
        <p:spPr>
          <a:xfrm flipH="1" rot="10800000">
            <a:off x="3754850" y="4313200"/>
            <a:ext cx="1943400" cy="1476600"/>
          </a:xfrm>
          <a:prstGeom prst="straightConnector1">
            <a:avLst/>
          </a:prstGeom>
          <a:noFill/>
          <a:ln cap="flat" cmpd="sng" w="9525">
            <a:solidFill>
              <a:srgbClr val="FF0000"/>
            </a:solidFill>
            <a:prstDash val="solid"/>
            <a:round/>
            <a:headEnd len="med" w="med" type="none"/>
            <a:tailEnd len="med" w="med" type="triangle"/>
          </a:ln>
        </p:spPr>
      </p:cxnSp>
      <p:sp>
        <p:nvSpPr>
          <p:cNvPr id="607" name="Google Shape;607;p65">
            <a:hlinkClick r:id="rId3"/>
          </p:cNvPr>
          <p:cNvSpPr/>
          <p:nvPr/>
        </p:nvSpPr>
        <p:spPr>
          <a:xfrm>
            <a:off x="0" y="6731000"/>
            <a:ext cx="76590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0"/>
                                        </p:tgtEl>
                                        <p:attrNameLst>
                                          <p:attrName>style.visibility</p:attrName>
                                        </p:attrNameLst>
                                      </p:cBhvr>
                                      <p:to>
                                        <p:strVal val="visible"/>
                                      </p:to>
                                    </p:set>
                                    <p:animEffect filter="fade" transition="in">
                                      <p:cBhvr>
                                        <p:cTn dur="1000"/>
                                        <p:tgtEl>
                                          <p:spTgt spid="600"/>
                                        </p:tgtEl>
                                      </p:cBhvr>
                                    </p:animEffect>
                                  </p:childTnLst>
                                </p:cTn>
                              </p:par>
                              <p:par>
                                <p:cTn fill="hold" nodeType="withEffect" presetClass="entr" presetID="10" presetSubtype="0">
                                  <p:stCondLst>
                                    <p:cond delay="0"/>
                                  </p:stCondLst>
                                  <p:childTnLst>
                                    <p:set>
                                      <p:cBhvr>
                                        <p:cTn dur="1" fill="hold">
                                          <p:stCondLst>
                                            <p:cond delay="0"/>
                                          </p:stCondLst>
                                        </p:cTn>
                                        <p:tgtEl>
                                          <p:spTgt spid="605"/>
                                        </p:tgtEl>
                                        <p:attrNameLst>
                                          <p:attrName>style.visibility</p:attrName>
                                        </p:attrNameLst>
                                      </p:cBhvr>
                                      <p:to>
                                        <p:strVal val="visible"/>
                                      </p:to>
                                    </p:set>
                                    <p:animEffect filter="fade" transition="in">
                                      <p:cBhvr>
                                        <p:cTn dur="1000"/>
                                        <p:tgtEl>
                                          <p:spTgt spid="605"/>
                                        </p:tgtEl>
                                      </p:cBhvr>
                                    </p:animEffect>
                                  </p:childTnLst>
                                </p:cTn>
                              </p:par>
                              <p:par>
                                <p:cTn fill="hold" nodeType="withEffect" presetClass="entr" presetID="10" presetSubtype="0">
                                  <p:stCondLst>
                                    <p:cond delay="0"/>
                                  </p:stCondLst>
                                  <p:childTnLst>
                                    <p:set>
                                      <p:cBhvr>
                                        <p:cTn dur="1" fill="hold">
                                          <p:stCondLst>
                                            <p:cond delay="0"/>
                                          </p:stCondLst>
                                        </p:cTn>
                                        <p:tgtEl>
                                          <p:spTgt spid="602"/>
                                        </p:tgtEl>
                                        <p:attrNameLst>
                                          <p:attrName>style.visibility</p:attrName>
                                        </p:attrNameLst>
                                      </p:cBhvr>
                                      <p:to>
                                        <p:strVal val="visible"/>
                                      </p:to>
                                    </p:set>
                                    <p:animEffect filter="fade" transition="in">
                                      <p:cBhvr>
                                        <p:cTn dur="1000"/>
                                        <p:tgtEl>
                                          <p:spTgt spid="6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1"/>
                                        </p:tgtEl>
                                        <p:attrNameLst>
                                          <p:attrName>style.visibility</p:attrName>
                                        </p:attrNameLst>
                                      </p:cBhvr>
                                      <p:to>
                                        <p:strVal val="visible"/>
                                      </p:to>
                                    </p:set>
                                    <p:animEffect filter="fade" transition="in">
                                      <p:cBhvr>
                                        <p:cTn dur="1000"/>
                                        <p:tgtEl>
                                          <p:spTgt spid="601"/>
                                        </p:tgtEl>
                                      </p:cBhvr>
                                    </p:animEffect>
                                  </p:childTnLst>
                                </p:cTn>
                              </p:par>
                              <p:par>
                                <p:cTn fill="hold" nodeType="withEffect" presetClass="entr" presetID="10" presetSubtype="0">
                                  <p:stCondLst>
                                    <p:cond delay="0"/>
                                  </p:stCondLst>
                                  <p:childTnLst>
                                    <p:set>
                                      <p:cBhvr>
                                        <p:cTn dur="1" fill="hold">
                                          <p:stCondLst>
                                            <p:cond delay="0"/>
                                          </p:stCondLst>
                                        </p:cTn>
                                        <p:tgtEl>
                                          <p:spTgt spid="606"/>
                                        </p:tgtEl>
                                        <p:attrNameLst>
                                          <p:attrName>style.visibility</p:attrName>
                                        </p:attrNameLst>
                                      </p:cBhvr>
                                      <p:to>
                                        <p:strVal val="visible"/>
                                      </p:to>
                                    </p:set>
                                    <p:animEffect filter="fade" transition="in">
                                      <p:cBhvr>
                                        <p:cTn dur="1000"/>
                                        <p:tgtEl>
                                          <p:spTgt spid="606"/>
                                        </p:tgtEl>
                                      </p:cBhvr>
                                    </p:animEffect>
                                  </p:childTnLst>
                                </p:cTn>
                              </p:par>
                              <p:par>
                                <p:cTn fill="hold" nodeType="withEffect" presetClass="entr" presetID="10" presetSubtype="0">
                                  <p:stCondLst>
                                    <p:cond delay="0"/>
                                  </p:stCondLst>
                                  <p:childTnLst>
                                    <p:set>
                                      <p:cBhvr>
                                        <p:cTn dur="1" fill="hold">
                                          <p:stCondLst>
                                            <p:cond delay="0"/>
                                          </p:stCondLst>
                                        </p:cTn>
                                        <p:tgtEl>
                                          <p:spTgt spid="603"/>
                                        </p:tgtEl>
                                        <p:attrNameLst>
                                          <p:attrName>style.visibility</p:attrName>
                                        </p:attrNameLst>
                                      </p:cBhvr>
                                      <p:to>
                                        <p:strVal val="visible"/>
                                      </p:to>
                                    </p:set>
                                    <p:animEffect filter="fade" transition="in">
                                      <p:cBhvr>
                                        <p:cTn dur="1000"/>
                                        <p:tgtEl>
                                          <p:spTgt spid="6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4"/>
                                        </p:tgtEl>
                                        <p:attrNameLst>
                                          <p:attrName>style.visibility</p:attrName>
                                        </p:attrNameLst>
                                      </p:cBhvr>
                                      <p:to>
                                        <p:strVal val="visible"/>
                                      </p:to>
                                    </p:set>
                                    <p:animEffect filter="fade" transition="in">
                                      <p:cBhvr>
                                        <p:cTn dur="1000"/>
                                        <p:tgtEl>
                                          <p:spTgt spid="6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2" name="Shape 612"/>
        <p:cNvGrpSpPr/>
        <p:nvPr/>
      </p:nvGrpSpPr>
      <p:grpSpPr>
        <a:xfrm>
          <a:off x="0" y="0"/>
          <a:ext cx="0" cy="0"/>
          <a:chOff x="0" y="0"/>
          <a:chExt cx="0" cy="0"/>
        </a:xfrm>
      </p:grpSpPr>
      <p:sp>
        <p:nvSpPr>
          <p:cNvPr id="613" name="Google Shape;613;p66"/>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StatefulSet: Components</a:t>
            </a:r>
            <a:endParaRPr/>
          </a:p>
        </p:txBody>
      </p:sp>
      <p:sp>
        <p:nvSpPr>
          <p:cNvPr id="614" name="Google Shape;614;p66"/>
          <p:cNvSpPr txBox="1"/>
          <p:nvPr>
            <p:ph idx="1" type="body"/>
          </p:nvPr>
        </p:nvSpPr>
        <p:spPr>
          <a:xfrm>
            <a:off x="495301" y="861061"/>
            <a:ext cx="11155500" cy="479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a:t>volumeClaimTemplates (.spec.template.volumeClaimTemplates)</a:t>
            </a:r>
            <a:endParaRPr/>
          </a:p>
        </p:txBody>
      </p:sp>
      <p:sp>
        <p:nvSpPr>
          <p:cNvPr id="615" name="Google Shape;615;p66"/>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616" name="Google Shape;616;p66"/>
          <p:cNvSpPr txBox="1"/>
          <p:nvPr/>
        </p:nvSpPr>
        <p:spPr>
          <a:xfrm>
            <a:off x="615100" y="1643350"/>
            <a:ext cx="5642700" cy="462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800">
                <a:solidFill>
                  <a:srgbClr val="986801"/>
                </a:solidFill>
                <a:latin typeface="Consolas"/>
                <a:ea typeface="Consolas"/>
                <a:cs typeface="Consolas"/>
                <a:sym typeface="Consolas"/>
              </a:rPr>
              <a:t>...</a:t>
            </a:r>
            <a:endParaRPr sz="1800">
              <a:solidFill>
                <a:srgbClr val="986801"/>
              </a:solidFill>
              <a:latin typeface="Consolas"/>
              <a:ea typeface="Consolas"/>
              <a:cs typeface="Consolas"/>
              <a:sym typeface="Consolas"/>
            </a:endParaRPr>
          </a:p>
          <a:p>
            <a:pPr indent="0" lvl="0" marL="0" rtl="0" algn="l">
              <a:lnSpc>
                <a:spcPct val="115000"/>
              </a:lnSpc>
              <a:spcBef>
                <a:spcPts val="0"/>
              </a:spcBef>
              <a:spcAft>
                <a:spcPts val="0"/>
              </a:spcAft>
              <a:buNone/>
            </a:pPr>
            <a:r>
              <a:rPr lang="en-US" sz="1800">
                <a:solidFill>
                  <a:srgbClr val="986801"/>
                </a:solidFill>
                <a:latin typeface="Consolas"/>
                <a:ea typeface="Consolas"/>
                <a:cs typeface="Consolas"/>
                <a:sym typeface="Consolas"/>
              </a:rPr>
              <a:t>volumeClaimTemplates:</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 metadata:</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name:</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www</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spec:</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accessModes:</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"ReadWriteOnce"</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storageClassName:</a:t>
            </a:r>
            <a:r>
              <a:rPr lang="en-US" sz="1800">
                <a:solidFill>
                  <a:srgbClr val="383A42"/>
                </a:solidFill>
                <a:latin typeface="Consolas"/>
                <a:ea typeface="Consolas"/>
                <a:cs typeface="Consolas"/>
                <a:sym typeface="Consolas"/>
              </a:rPr>
              <a:t> </a:t>
            </a:r>
            <a:r>
              <a:rPr lang="en-US" sz="1800">
                <a:solidFill>
                  <a:srgbClr val="50A14F"/>
                </a:solidFill>
                <a:latin typeface="Consolas"/>
                <a:ea typeface="Consolas"/>
                <a:cs typeface="Consolas"/>
                <a:sym typeface="Consolas"/>
              </a:rPr>
              <a:t>"my-storage-class"</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resources:</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requests:</a:t>
            </a:r>
            <a:br>
              <a:rPr lang="en-US" sz="1800">
                <a:solidFill>
                  <a:srgbClr val="383A42"/>
                </a:solidFill>
                <a:latin typeface="Consolas"/>
                <a:ea typeface="Consolas"/>
                <a:cs typeface="Consolas"/>
                <a:sym typeface="Consolas"/>
              </a:rPr>
            </a:br>
            <a:r>
              <a:rPr lang="en-US" sz="1800">
                <a:solidFill>
                  <a:srgbClr val="986801"/>
                </a:solidFill>
                <a:latin typeface="Consolas"/>
                <a:ea typeface="Consolas"/>
                <a:cs typeface="Consolas"/>
                <a:sym typeface="Consolas"/>
              </a:rPr>
              <a:t>          storage:</a:t>
            </a:r>
            <a:r>
              <a:rPr lang="en-US" sz="1800">
                <a:solidFill>
                  <a:srgbClr val="383A42"/>
                </a:solidFill>
                <a:latin typeface="Consolas"/>
                <a:ea typeface="Consolas"/>
                <a:cs typeface="Consolas"/>
                <a:sym typeface="Consolas"/>
              </a:rPr>
              <a:t> </a:t>
            </a:r>
            <a:r>
              <a:rPr lang="en-US" sz="1800">
                <a:solidFill>
                  <a:srgbClr val="986801"/>
                </a:solidFill>
                <a:latin typeface="Consolas"/>
                <a:ea typeface="Consolas"/>
                <a:cs typeface="Consolas"/>
                <a:sym typeface="Consolas"/>
              </a:rPr>
              <a:t>1</a:t>
            </a:r>
            <a:r>
              <a:rPr lang="en-US" sz="1800">
                <a:solidFill>
                  <a:srgbClr val="50A14F"/>
                </a:solidFill>
                <a:latin typeface="Consolas"/>
                <a:ea typeface="Consolas"/>
                <a:cs typeface="Consolas"/>
                <a:sym typeface="Consolas"/>
              </a:rPr>
              <a:t>Gi</a:t>
            </a:r>
            <a:endParaRPr sz="1800"/>
          </a:p>
          <a:p>
            <a:pPr indent="0" lvl="0" marL="0" rtl="0" algn="l">
              <a:lnSpc>
                <a:spcPct val="115000"/>
              </a:lnSpc>
              <a:spcBef>
                <a:spcPts val="0"/>
              </a:spcBef>
              <a:spcAft>
                <a:spcPts val="0"/>
              </a:spcAft>
              <a:buNone/>
            </a:pPr>
            <a:r>
              <a:t/>
            </a:r>
            <a:endParaRPr sz="1800">
              <a:solidFill>
                <a:srgbClr val="986801"/>
              </a:solidFill>
              <a:highlight>
                <a:srgbClr val="FAFAFA"/>
              </a:highlight>
              <a:latin typeface="Consolas"/>
              <a:ea typeface="Consolas"/>
              <a:cs typeface="Consolas"/>
              <a:sym typeface="Consolas"/>
            </a:endParaRPr>
          </a:p>
        </p:txBody>
      </p:sp>
      <p:sp>
        <p:nvSpPr>
          <p:cNvPr id="617" name="Google Shape;617;p66"/>
          <p:cNvSpPr txBox="1"/>
          <p:nvPr/>
        </p:nvSpPr>
        <p:spPr>
          <a:xfrm>
            <a:off x="6509125" y="1808600"/>
            <a:ext cx="5049300" cy="15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highlight>
                  <a:srgbClr val="FFFFFF"/>
                </a:highlight>
                <a:latin typeface="Helvetica Neue"/>
                <a:ea typeface="Helvetica Neue"/>
                <a:cs typeface="Helvetica Neue"/>
                <a:sym typeface="Helvetica Neue"/>
              </a:rPr>
              <a:t>It will provide stable storage using </a:t>
            </a:r>
            <a:r>
              <a:rPr lang="en-US" sz="2400" u="sng">
                <a:solidFill>
                  <a:schemeClr val="hlink"/>
                </a:solidFill>
                <a:highlight>
                  <a:srgbClr val="FFFFFF"/>
                </a:highlight>
                <a:latin typeface="Helvetica Neue"/>
                <a:ea typeface="Helvetica Neue"/>
                <a:cs typeface="Helvetica Neue"/>
                <a:sym typeface="Helvetica Neue"/>
                <a:hlinkClick r:id="rId3"/>
              </a:rPr>
              <a:t>PersistentVolumes</a:t>
            </a:r>
            <a:r>
              <a:rPr lang="en-US" sz="2400">
                <a:highlight>
                  <a:srgbClr val="FFFFFF"/>
                </a:highlight>
                <a:latin typeface="Helvetica Neue"/>
                <a:ea typeface="Helvetica Neue"/>
                <a:cs typeface="Helvetica Neue"/>
                <a:sym typeface="Helvetica Neue"/>
              </a:rPr>
              <a:t> provisioned by a PersistentVolume Provisioner.</a:t>
            </a:r>
            <a:endParaRPr sz="2400">
              <a:latin typeface="Helvetica Neue"/>
              <a:ea typeface="Helvetica Neue"/>
              <a:cs typeface="Helvetica Neue"/>
              <a:sym typeface="Helvetica Neue"/>
            </a:endParaRPr>
          </a:p>
        </p:txBody>
      </p:sp>
      <p:sp>
        <p:nvSpPr>
          <p:cNvPr id="618" name="Google Shape;618;p66"/>
          <p:cNvSpPr/>
          <p:nvPr/>
        </p:nvSpPr>
        <p:spPr>
          <a:xfrm>
            <a:off x="742875" y="2346125"/>
            <a:ext cx="5341800" cy="3072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66"/>
          <p:cNvSpPr txBox="1"/>
          <p:nvPr/>
        </p:nvSpPr>
        <p:spPr>
          <a:xfrm>
            <a:off x="6970025" y="3984325"/>
            <a:ext cx="4416000" cy="5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latin typeface="Helvetica Neue"/>
                <a:ea typeface="Helvetica Neue"/>
                <a:cs typeface="Helvetica Neue"/>
                <a:sym typeface="Helvetica Neue"/>
              </a:rPr>
              <a:t>Same format that PersistentVolumeClaim</a:t>
            </a:r>
            <a:endParaRPr sz="1800">
              <a:latin typeface="Helvetica Neue"/>
              <a:ea typeface="Helvetica Neue"/>
              <a:cs typeface="Helvetica Neue"/>
              <a:sym typeface="Helvetica Neue"/>
            </a:endParaRPr>
          </a:p>
        </p:txBody>
      </p:sp>
      <p:cxnSp>
        <p:nvCxnSpPr>
          <p:cNvPr id="620" name="Google Shape;620;p66"/>
          <p:cNvCxnSpPr>
            <a:stCxn id="618" idx="3"/>
            <a:endCxn id="619" idx="1"/>
          </p:cNvCxnSpPr>
          <p:nvPr/>
        </p:nvCxnSpPr>
        <p:spPr>
          <a:xfrm>
            <a:off x="6084675" y="3882575"/>
            <a:ext cx="885300" cy="371400"/>
          </a:xfrm>
          <a:prstGeom prst="straightConnector1">
            <a:avLst/>
          </a:prstGeom>
          <a:noFill/>
          <a:ln cap="flat" cmpd="sng" w="9525">
            <a:solidFill>
              <a:srgbClr val="FF0000"/>
            </a:solidFill>
            <a:prstDash val="solid"/>
            <a:round/>
            <a:headEnd len="med" w="med" type="none"/>
            <a:tailEnd len="med" w="med" type="triangle"/>
          </a:ln>
        </p:spPr>
      </p:cxnSp>
      <p:sp>
        <p:nvSpPr>
          <p:cNvPr id="621" name="Google Shape;621;p66">
            <a:hlinkClick r:id="rId4"/>
          </p:cNvPr>
          <p:cNvSpPr/>
          <p:nvPr/>
        </p:nvSpPr>
        <p:spPr>
          <a:xfrm>
            <a:off x="0" y="6731000"/>
            <a:ext cx="78153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gtEl>
                                        <p:attrNameLst>
                                          <p:attrName>style.visibility</p:attrName>
                                        </p:attrNameLst>
                                      </p:cBhvr>
                                      <p:to>
                                        <p:strVal val="visible"/>
                                      </p:to>
                                    </p:set>
                                    <p:animEffect filter="fade" transition="in">
                                      <p:cBhvr>
                                        <p:cTn dur="1000"/>
                                        <p:tgtEl>
                                          <p:spTgt spid="619"/>
                                        </p:tgtEl>
                                      </p:cBhvr>
                                    </p:animEffect>
                                  </p:childTnLst>
                                </p:cTn>
                              </p:par>
                              <p:par>
                                <p:cTn fill="hold" nodeType="withEffect" presetClass="entr" presetID="10" presetSubtype="0">
                                  <p:stCondLst>
                                    <p:cond delay="0"/>
                                  </p:stCondLst>
                                  <p:childTnLst>
                                    <p:set>
                                      <p:cBhvr>
                                        <p:cTn dur="1" fill="hold">
                                          <p:stCondLst>
                                            <p:cond delay="0"/>
                                          </p:stCondLst>
                                        </p:cTn>
                                        <p:tgtEl>
                                          <p:spTgt spid="620"/>
                                        </p:tgtEl>
                                        <p:attrNameLst>
                                          <p:attrName>style.visibility</p:attrName>
                                        </p:attrNameLst>
                                      </p:cBhvr>
                                      <p:to>
                                        <p:strVal val="visible"/>
                                      </p:to>
                                    </p:set>
                                    <p:animEffect filter="fade" transition="in">
                                      <p:cBhvr>
                                        <p:cTn dur="1000"/>
                                        <p:tgtEl>
                                          <p:spTgt spid="620"/>
                                        </p:tgtEl>
                                      </p:cBhvr>
                                    </p:animEffect>
                                  </p:childTnLst>
                                </p:cTn>
                              </p:par>
                              <p:par>
                                <p:cTn fill="hold" nodeType="withEffect" presetClass="entr" presetID="10" presetSubtype="0">
                                  <p:stCondLst>
                                    <p:cond delay="0"/>
                                  </p:stCondLst>
                                  <p:childTnLst>
                                    <p:set>
                                      <p:cBhvr>
                                        <p:cTn dur="1" fill="hold">
                                          <p:stCondLst>
                                            <p:cond delay="0"/>
                                          </p:stCondLst>
                                        </p:cTn>
                                        <p:tgtEl>
                                          <p:spTgt spid="618"/>
                                        </p:tgtEl>
                                        <p:attrNameLst>
                                          <p:attrName>style.visibility</p:attrName>
                                        </p:attrNameLst>
                                      </p:cBhvr>
                                      <p:to>
                                        <p:strVal val="visible"/>
                                      </p:to>
                                    </p:set>
                                    <p:animEffect filter="fade" transition="in">
                                      <p:cBhvr>
                                        <p:cTn dur="1000"/>
                                        <p:tgtEl>
                                          <p:spTgt spid="6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7"/>
                                        </p:tgtEl>
                                        <p:attrNameLst>
                                          <p:attrName>style.visibility</p:attrName>
                                        </p:attrNameLst>
                                      </p:cBhvr>
                                      <p:to>
                                        <p:strVal val="visible"/>
                                      </p:to>
                                    </p:set>
                                    <p:animEffect filter="fade" transition="in">
                                      <p:cBhvr>
                                        <p:cTn dur="1000"/>
                                        <p:tgtEl>
                                          <p:spTgt spid="6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5" name="Shape 625"/>
        <p:cNvGrpSpPr/>
        <p:nvPr/>
      </p:nvGrpSpPr>
      <p:grpSpPr>
        <a:xfrm>
          <a:off x="0" y="0"/>
          <a:ext cx="0" cy="0"/>
          <a:chOff x="0" y="0"/>
          <a:chExt cx="0" cy="0"/>
        </a:xfrm>
      </p:grpSpPr>
      <p:sp>
        <p:nvSpPr>
          <p:cNvPr id="626" name="Google Shape;626;p67"/>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800">
                <a:solidFill>
                  <a:schemeClr val="lt1"/>
                </a:solidFill>
                <a:latin typeface="Helvetica Neue"/>
                <a:ea typeface="Helvetica Neue"/>
                <a:cs typeface="Helvetica Neue"/>
                <a:sym typeface="Helvetica Neue"/>
              </a:rPr>
              <a:t>‹#›</a:t>
            </a:fld>
            <a:endParaRPr b="0" i="0" sz="800">
              <a:solidFill>
                <a:schemeClr val="lt1"/>
              </a:solidFill>
              <a:latin typeface="Helvetica Neue"/>
              <a:ea typeface="Helvetica Neue"/>
              <a:cs typeface="Helvetica Neue"/>
              <a:sym typeface="Helvetica Neue"/>
            </a:endParaRPr>
          </a:p>
        </p:txBody>
      </p:sp>
      <p:sp>
        <p:nvSpPr>
          <p:cNvPr id="627" name="Google Shape;627;p67"/>
          <p:cNvSpPr txBox="1"/>
          <p:nvPr>
            <p:ph type="title"/>
          </p:nvPr>
        </p:nvSpPr>
        <p:spPr>
          <a:xfrm>
            <a:off x="495300" y="283285"/>
            <a:ext cx="6218400" cy="6132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lang="en-US"/>
              <a:t>Hands on!</a:t>
            </a:r>
            <a:endParaRPr b="0" i="0" sz="3200" u="none" cap="none" strike="noStrike">
              <a:solidFill>
                <a:schemeClr val="dk1"/>
              </a:solidFill>
              <a:latin typeface="Helvetica Neue"/>
              <a:ea typeface="Helvetica Neue"/>
              <a:cs typeface="Helvetica Neue"/>
              <a:sym typeface="Helvetica Neue"/>
            </a:endParaRPr>
          </a:p>
        </p:txBody>
      </p:sp>
      <p:sp>
        <p:nvSpPr>
          <p:cNvPr id="628" name="Google Shape;628;p67"/>
          <p:cNvSpPr txBox="1"/>
          <p:nvPr/>
        </p:nvSpPr>
        <p:spPr>
          <a:xfrm>
            <a:off x="635400" y="896475"/>
            <a:ext cx="11116200" cy="1117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2400">
                <a:solidFill>
                  <a:schemeClr val="accent2"/>
                </a:solidFill>
                <a:latin typeface="Calibri"/>
                <a:ea typeface="Calibri"/>
                <a:cs typeface="Calibri"/>
                <a:sym typeface="Calibri"/>
              </a:rPr>
              <a:t>Demo 1</a:t>
            </a:r>
            <a:endParaRPr sz="2400">
              <a:solidFill>
                <a:schemeClr val="accent2"/>
              </a:solidFill>
              <a:latin typeface="Calibri"/>
              <a:ea typeface="Calibri"/>
              <a:cs typeface="Calibri"/>
              <a:sym typeface="Calibri"/>
            </a:endParaRPr>
          </a:p>
          <a:p>
            <a:pPr indent="-381000" lvl="0" marL="457200" rtl="0" algn="l">
              <a:spcBef>
                <a:spcPts val="1200"/>
              </a:spcBef>
              <a:spcAft>
                <a:spcPts val="0"/>
              </a:spcAft>
              <a:buClr>
                <a:srgbClr val="3E3E40"/>
              </a:buClr>
              <a:buSzPts val="2400"/>
              <a:buFont typeface="Helvetica Neue"/>
              <a:buChar char="●"/>
            </a:pPr>
            <a:r>
              <a:rPr lang="en-US" sz="2400">
                <a:solidFill>
                  <a:srgbClr val="3E3E40"/>
                </a:solidFill>
                <a:latin typeface="Helvetica Neue"/>
                <a:ea typeface="Helvetica Neue"/>
                <a:cs typeface="Helvetica Neue"/>
                <a:sym typeface="Helvetica Neue"/>
              </a:rPr>
              <a:t>Deploy bitnami/consul chart to check StatefulSet example</a:t>
            </a:r>
            <a:endParaRPr sz="2400">
              <a:latin typeface="Helvetica Neue"/>
              <a:ea typeface="Helvetica Neue"/>
              <a:cs typeface="Helvetica Neue"/>
              <a:sym typeface="Helvetica Neue"/>
            </a:endParaRPr>
          </a:p>
        </p:txBody>
      </p:sp>
      <p:sp>
        <p:nvSpPr>
          <p:cNvPr id="629" name="Google Shape;629;p67"/>
          <p:cNvSpPr/>
          <p:nvPr/>
        </p:nvSpPr>
        <p:spPr>
          <a:xfrm>
            <a:off x="7377024" y="2628150"/>
            <a:ext cx="2998324" cy="2669202"/>
          </a:xfrm>
          <a:custGeom>
            <a:rect b="b" l="l" r="r" t="t"/>
            <a:pathLst>
              <a:path extrusionOk="0" h="173100" w="210298">
                <a:moveTo>
                  <a:pt x="10655" y="129731"/>
                </a:moveTo>
                <a:lnTo>
                  <a:pt x="199830" y="129731"/>
                </a:lnTo>
                <a:lnTo>
                  <a:pt x="201325" y="129544"/>
                </a:lnTo>
                <a:lnTo>
                  <a:pt x="203195" y="127675"/>
                </a:lnTo>
                <a:lnTo>
                  <a:pt x="203381" y="126180"/>
                </a:lnTo>
                <a:lnTo>
                  <a:pt x="203381" y="18133"/>
                </a:lnTo>
                <a:lnTo>
                  <a:pt x="203195" y="14395"/>
                </a:lnTo>
                <a:lnTo>
                  <a:pt x="200578" y="8039"/>
                </a:lnTo>
                <a:lnTo>
                  <a:pt x="195717" y="3179"/>
                </a:lnTo>
                <a:lnTo>
                  <a:pt x="189362" y="375"/>
                </a:lnTo>
                <a:lnTo>
                  <a:pt x="185810" y="1"/>
                </a:lnTo>
                <a:lnTo>
                  <a:pt x="24675" y="1"/>
                </a:lnTo>
                <a:lnTo>
                  <a:pt x="20937" y="375"/>
                </a:lnTo>
                <a:lnTo>
                  <a:pt x="14581" y="3179"/>
                </a:lnTo>
                <a:lnTo>
                  <a:pt x="9908" y="8039"/>
                </a:lnTo>
                <a:lnTo>
                  <a:pt x="7291" y="14395"/>
                </a:lnTo>
                <a:lnTo>
                  <a:pt x="7104" y="18133"/>
                </a:lnTo>
                <a:lnTo>
                  <a:pt x="7104" y="126180"/>
                </a:lnTo>
                <a:lnTo>
                  <a:pt x="7291" y="127675"/>
                </a:lnTo>
                <a:lnTo>
                  <a:pt x="9160" y="129544"/>
                </a:lnTo>
                <a:close/>
                <a:moveTo>
                  <a:pt x="21123" y="115338"/>
                </a:moveTo>
                <a:lnTo>
                  <a:pt x="189362" y="115338"/>
                </a:lnTo>
                <a:lnTo>
                  <a:pt x="189362" y="14582"/>
                </a:lnTo>
                <a:lnTo>
                  <a:pt x="21123" y="14582"/>
                </a:lnTo>
                <a:close/>
                <a:moveTo>
                  <a:pt x="206933" y="137022"/>
                </a:moveTo>
                <a:lnTo>
                  <a:pt x="122814" y="137022"/>
                </a:lnTo>
                <a:lnTo>
                  <a:pt x="121319" y="137208"/>
                </a:lnTo>
                <a:lnTo>
                  <a:pt x="119449" y="139078"/>
                </a:lnTo>
                <a:lnTo>
                  <a:pt x="119262" y="140573"/>
                </a:lnTo>
                <a:lnTo>
                  <a:pt x="119262" y="144125"/>
                </a:lnTo>
                <a:lnTo>
                  <a:pt x="91223" y="144125"/>
                </a:lnTo>
                <a:lnTo>
                  <a:pt x="91223" y="140573"/>
                </a:lnTo>
                <a:lnTo>
                  <a:pt x="91036" y="139078"/>
                </a:lnTo>
                <a:lnTo>
                  <a:pt x="89166" y="137208"/>
                </a:lnTo>
                <a:lnTo>
                  <a:pt x="87671" y="137022"/>
                </a:lnTo>
                <a:lnTo>
                  <a:pt x="3552" y="137022"/>
                </a:lnTo>
                <a:lnTo>
                  <a:pt x="2056" y="137208"/>
                </a:lnTo>
                <a:lnTo>
                  <a:pt x="187" y="139078"/>
                </a:lnTo>
                <a:lnTo>
                  <a:pt x="0" y="140573"/>
                </a:lnTo>
                <a:lnTo>
                  <a:pt x="0" y="154967"/>
                </a:lnTo>
                <a:lnTo>
                  <a:pt x="187" y="158706"/>
                </a:lnTo>
                <a:lnTo>
                  <a:pt x="2804" y="165061"/>
                </a:lnTo>
                <a:lnTo>
                  <a:pt x="7664" y="169921"/>
                </a:lnTo>
                <a:lnTo>
                  <a:pt x="14020" y="172725"/>
                </a:lnTo>
                <a:lnTo>
                  <a:pt x="17572" y="173099"/>
                </a:lnTo>
                <a:lnTo>
                  <a:pt x="192913" y="173099"/>
                </a:lnTo>
                <a:lnTo>
                  <a:pt x="196465" y="172725"/>
                </a:lnTo>
                <a:lnTo>
                  <a:pt x="202821" y="169921"/>
                </a:lnTo>
                <a:lnTo>
                  <a:pt x="207494" y="165061"/>
                </a:lnTo>
                <a:lnTo>
                  <a:pt x="210111" y="158706"/>
                </a:lnTo>
                <a:lnTo>
                  <a:pt x="210298" y="154967"/>
                </a:lnTo>
                <a:lnTo>
                  <a:pt x="210298" y="140573"/>
                </a:lnTo>
                <a:lnTo>
                  <a:pt x="210111" y="139078"/>
                </a:lnTo>
                <a:lnTo>
                  <a:pt x="208242" y="137208"/>
                </a:lnTo>
                <a:close/>
              </a:path>
            </a:pathLst>
          </a:custGeom>
          <a:solidFill>
            <a:srgbClr val="1F9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helm-blue-vector.png" id="630" name="Google Shape;630;p67"/>
          <p:cNvPicPr preferRelativeResize="0"/>
          <p:nvPr/>
        </p:nvPicPr>
        <p:blipFill>
          <a:blip r:embed="rId3">
            <a:alphaModFix/>
          </a:blip>
          <a:stretch>
            <a:fillRect/>
          </a:stretch>
        </p:blipFill>
        <p:spPr>
          <a:xfrm>
            <a:off x="11412465" y="-34225"/>
            <a:ext cx="706010" cy="735425"/>
          </a:xfrm>
          <a:prstGeom prst="rect">
            <a:avLst/>
          </a:prstGeom>
          <a:noFill/>
          <a:ln>
            <a:noFill/>
          </a:ln>
        </p:spPr>
      </p:pic>
      <p:sp>
        <p:nvSpPr>
          <p:cNvPr id="631" name="Google Shape;631;p67">
            <a:hlinkClick r:id="rId4"/>
          </p:cNvPr>
          <p:cNvSpPr/>
          <p:nvPr/>
        </p:nvSpPr>
        <p:spPr>
          <a:xfrm>
            <a:off x="0" y="6731000"/>
            <a:ext cx="79716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5" name="Shape 635"/>
        <p:cNvGrpSpPr/>
        <p:nvPr/>
      </p:nvGrpSpPr>
      <p:grpSpPr>
        <a:xfrm>
          <a:off x="0" y="0"/>
          <a:ext cx="0" cy="0"/>
          <a:chOff x="0" y="0"/>
          <a:chExt cx="0" cy="0"/>
        </a:xfrm>
      </p:grpSpPr>
      <p:sp>
        <p:nvSpPr>
          <p:cNvPr id="636" name="Google Shape;636;p68"/>
          <p:cNvSpPr txBox="1"/>
          <p:nvPr>
            <p:ph type="title"/>
          </p:nvPr>
        </p:nvSpPr>
        <p:spPr>
          <a:xfrm>
            <a:off x="4931834" y="3502871"/>
            <a:ext cx="6194400" cy="613200"/>
          </a:xfrm>
          <a:prstGeom prst="rect">
            <a:avLst/>
          </a:prstGeom>
          <a:noFill/>
          <a:ln>
            <a:noFill/>
          </a:ln>
        </p:spPr>
        <p:txBody>
          <a:bodyPr anchorCtr="0" anchor="b" bIns="45700" lIns="91425" spcFirstLastPara="1" rIns="91425" wrap="square" tIns="45700">
            <a:noAutofit/>
          </a:bodyPr>
          <a:lstStyle/>
          <a:p>
            <a:pPr indent="0" lvl="0" marL="0" marR="0" rtl="0" algn="r">
              <a:lnSpc>
                <a:spcPct val="90000"/>
              </a:lnSpc>
              <a:spcBef>
                <a:spcPts val="0"/>
              </a:spcBef>
              <a:spcAft>
                <a:spcPts val="0"/>
              </a:spcAft>
              <a:buClr>
                <a:schemeClr val="accent2"/>
              </a:buClr>
              <a:buSzPts val="3200"/>
              <a:buFont typeface="Helvetica Neue"/>
              <a:buNone/>
            </a:pPr>
            <a:r>
              <a:rPr lang="en-US"/>
              <a:t>II</a:t>
            </a:r>
            <a:r>
              <a:rPr lang="en-US"/>
              <a:t> - DaemonSets</a:t>
            </a:r>
            <a:endParaRPr b="0" i="0" sz="3200" u="none" cap="none" strike="noStrike">
              <a:solidFill>
                <a:schemeClr val="accent2"/>
              </a:solidFill>
              <a:latin typeface="Helvetica Neue"/>
              <a:ea typeface="Helvetica Neue"/>
              <a:cs typeface="Helvetica Neue"/>
              <a:sym typeface="Helvetica Neue"/>
            </a:endParaRPr>
          </a:p>
        </p:txBody>
      </p:sp>
      <p:sp>
        <p:nvSpPr>
          <p:cNvPr id="637" name="Google Shape;637;p68">
            <a:hlinkClick r:id="rId3"/>
          </p:cNvPr>
          <p:cNvSpPr/>
          <p:nvPr/>
        </p:nvSpPr>
        <p:spPr>
          <a:xfrm>
            <a:off x="0" y="6731000"/>
            <a:ext cx="81279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2" name="Shape 642"/>
        <p:cNvGrpSpPr/>
        <p:nvPr/>
      </p:nvGrpSpPr>
      <p:grpSpPr>
        <a:xfrm>
          <a:off x="0" y="0"/>
          <a:ext cx="0" cy="0"/>
          <a:chOff x="0" y="0"/>
          <a:chExt cx="0" cy="0"/>
        </a:xfrm>
      </p:grpSpPr>
      <p:sp>
        <p:nvSpPr>
          <p:cNvPr id="643" name="Google Shape;643;p69"/>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DaemonSets</a:t>
            </a:r>
            <a:endParaRPr/>
          </a:p>
        </p:txBody>
      </p:sp>
      <p:sp>
        <p:nvSpPr>
          <p:cNvPr id="644" name="Google Shape;644;p69"/>
          <p:cNvSpPr txBox="1"/>
          <p:nvPr>
            <p:ph idx="1" type="body"/>
          </p:nvPr>
        </p:nvSpPr>
        <p:spPr>
          <a:xfrm>
            <a:off x="495300" y="1112075"/>
            <a:ext cx="11155800" cy="19023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1000"/>
              </a:spcBef>
              <a:spcAft>
                <a:spcPts val="0"/>
              </a:spcAft>
              <a:buClr>
                <a:srgbClr val="000000"/>
              </a:buClr>
              <a:buSzPts val="2400"/>
              <a:buChar char="●"/>
            </a:pPr>
            <a:r>
              <a:rPr lang="en-US" sz="2400">
                <a:solidFill>
                  <a:srgbClr val="000000"/>
                </a:solidFill>
                <a:highlight>
                  <a:srgbClr val="FFFFFF"/>
                </a:highlight>
              </a:rPr>
              <a:t>Imagine you want to monitor your cluster (prometheus </a:t>
            </a:r>
            <a:r>
              <a:rPr lang="en-US" sz="2400">
                <a:solidFill>
                  <a:srgbClr val="000000"/>
                </a:solidFill>
                <a:highlight>
                  <a:srgbClr val="FFFFFF"/>
                </a:highlight>
                <a:latin typeface="Inconsolata"/>
                <a:ea typeface="Inconsolata"/>
                <a:cs typeface="Inconsolata"/>
                <a:sym typeface="Inconsolata"/>
              </a:rPr>
              <a:t>node_exporter</a:t>
            </a:r>
            <a:r>
              <a:rPr lang="en-US" sz="2400">
                <a:solidFill>
                  <a:srgbClr val="000000"/>
                </a:solidFill>
                <a:highlight>
                  <a:srgbClr val="FFFFFF"/>
                </a:highlight>
              </a:rPr>
              <a:t>, </a:t>
            </a:r>
            <a:r>
              <a:rPr lang="en-US" sz="2400">
                <a:solidFill>
                  <a:srgbClr val="000000"/>
                </a:solidFill>
                <a:highlight>
                  <a:srgbClr val="FFFFFF"/>
                </a:highlight>
                <a:latin typeface="Inconsolata"/>
                <a:ea typeface="Inconsolata"/>
                <a:cs typeface="Inconsolata"/>
                <a:sym typeface="Inconsolata"/>
              </a:rPr>
              <a:t>collectd</a:t>
            </a:r>
            <a:r>
              <a:rPr lang="en-US" sz="2400">
                <a:solidFill>
                  <a:srgbClr val="000000"/>
                </a:solidFill>
                <a:highlight>
                  <a:srgbClr val="FFFFFF"/>
                </a:highlight>
              </a:rPr>
              <a:t>, New Relic agent)</a:t>
            </a:r>
            <a:endParaRPr sz="2400">
              <a:solidFill>
                <a:srgbClr val="000000"/>
              </a:solidFill>
              <a:highlight>
                <a:srgbClr val="FFFFFF"/>
              </a:highlight>
            </a:endParaRPr>
          </a:p>
          <a:p>
            <a:pPr indent="-381000" lvl="0" marL="457200" rtl="0" algn="l">
              <a:lnSpc>
                <a:spcPct val="100000"/>
              </a:lnSpc>
              <a:spcBef>
                <a:spcPts val="0"/>
              </a:spcBef>
              <a:spcAft>
                <a:spcPts val="0"/>
              </a:spcAft>
              <a:buClr>
                <a:srgbClr val="000000"/>
              </a:buClr>
              <a:buSzPts val="2400"/>
              <a:buChar char="●"/>
            </a:pPr>
            <a:r>
              <a:rPr lang="en-US" sz="2400">
                <a:solidFill>
                  <a:srgbClr val="000000"/>
                </a:solidFill>
                <a:highlight>
                  <a:srgbClr val="FFFFFF"/>
                </a:highlight>
              </a:rPr>
              <a:t>Or you want to run a logs collection daemon (</a:t>
            </a:r>
            <a:r>
              <a:rPr lang="en-US" sz="2400">
                <a:solidFill>
                  <a:srgbClr val="000000"/>
                </a:solidFill>
                <a:highlight>
                  <a:srgbClr val="FFFFFF"/>
                </a:highlight>
                <a:latin typeface="Inconsolata"/>
                <a:ea typeface="Inconsolata"/>
                <a:cs typeface="Inconsolata"/>
                <a:sym typeface="Inconsolata"/>
              </a:rPr>
              <a:t>fluentd</a:t>
            </a:r>
            <a:r>
              <a:rPr lang="en-US" sz="2400">
                <a:solidFill>
                  <a:srgbClr val="000000"/>
                </a:solidFill>
                <a:highlight>
                  <a:srgbClr val="FFFFFF"/>
                </a:highlight>
              </a:rPr>
              <a:t> or </a:t>
            </a:r>
            <a:r>
              <a:rPr lang="en-US" sz="2400">
                <a:solidFill>
                  <a:srgbClr val="000000"/>
                </a:solidFill>
                <a:highlight>
                  <a:srgbClr val="FFFFFF"/>
                </a:highlight>
                <a:latin typeface="Inconsolata"/>
                <a:ea typeface="Inconsolata"/>
                <a:cs typeface="Inconsolata"/>
                <a:sym typeface="Inconsolata"/>
              </a:rPr>
              <a:t>logstash</a:t>
            </a:r>
            <a:r>
              <a:rPr lang="en-US" sz="2400">
                <a:solidFill>
                  <a:srgbClr val="000000"/>
                </a:solidFill>
                <a:highlight>
                  <a:srgbClr val="FFFFFF"/>
                </a:highlight>
              </a:rPr>
              <a:t>)</a:t>
            </a:r>
            <a:endParaRPr sz="2400">
              <a:solidFill>
                <a:srgbClr val="000000"/>
              </a:solidFill>
              <a:highlight>
                <a:srgbClr val="FFFFFF"/>
              </a:highlight>
            </a:endParaRPr>
          </a:p>
          <a:p>
            <a:pPr indent="-381000" lvl="0" marL="457200" rtl="0" algn="l">
              <a:lnSpc>
                <a:spcPct val="100000"/>
              </a:lnSpc>
              <a:spcBef>
                <a:spcPts val="0"/>
              </a:spcBef>
              <a:spcAft>
                <a:spcPts val="0"/>
              </a:spcAft>
              <a:buClr>
                <a:srgbClr val="000000"/>
              </a:buClr>
              <a:buSzPts val="2400"/>
              <a:buChar char="●"/>
            </a:pPr>
            <a:r>
              <a:rPr lang="en-US" sz="2400">
                <a:solidFill>
                  <a:srgbClr val="000000"/>
                </a:solidFill>
                <a:highlight>
                  <a:srgbClr val="FFFFFF"/>
                </a:highlight>
              </a:rPr>
              <a:t>Or a cluster storage daemon (</a:t>
            </a:r>
            <a:r>
              <a:rPr lang="en-US" sz="2400">
                <a:solidFill>
                  <a:srgbClr val="000000"/>
                </a:solidFill>
                <a:highlight>
                  <a:srgbClr val="FFFFFF"/>
                </a:highlight>
                <a:latin typeface="Inconsolata"/>
                <a:ea typeface="Inconsolata"/>
                <a:cs typeface="Inconsolata"/>
                <a:sym typeface="Inconsolata"/>
              </a:rPr>
              <a:t>glusterd</a:t>
            </a:r>
            <a:r>
              <a:rPr lang="en-US" sz="2400">
                <a:solidFill>
                  <a:srgbClr val="000000"/>
                </a:solidFill>
                <a:highlight>
                  <a:srgbClr val="FFFFFF"/>
                </a:highlight>
              </a:rPr>
              <a:t> or </a:t>
            </a:r>
            <a:r>
              <a:rPr lang="en-US" sz="2400">
                <a:solidFill>
                  <a:srgbClr val="000000"/>
                </a:solidFill>
                <a:highlight>
                  <a:srgbClr val="FFFFFF"/>
                </a:highlight>
                <a:latin typeface="Inconsolata"/>
                <a:ea typeface="Inconsolata"/>
                <a:cs typeface="Inconsolata"/>
                <a:sym typeface="Inconsolata"/>
              </a:rPr>
              <a:t>ceph</a:t>
            </a:r>
            <a:r>
              <a:rPr lang="en-US" sz="2400">
                <a:solidFill>
                  <a:srgbClr val="000000"/>
                </a:solidFill>
                <a:highlight>
                  <a:srgbClr val="FFFFFF"/>
                </a:highlight>
              </a:rPr>
              <a:t>)</a:t>
            </a:r>
            <a:endParaRPr sz="2400">
              <a:solidFill>
                <a:srgbClr val="000000"/>
              </a:solidFill>
              <a:highlight>
                <a:srgbClr val="FFFFFF"/>
              </a:highlight>
            </a:endParaRPr>
          </a:p>
          <a:p>
            <a:pPr indent="0" lvl="0" marL="0" rtl="0" algn="l">
              <a:spcBef>
                <a:spcPts val="1000"/>
              </a:spcBef>
              <a:spcAft>
                <a:spcPts val="0"/>
              </a:spcAft>
              <a:buNone/>
            </a:pPr>
            <a:r>
              <a:t/>
            </a:r>
            <a:endParaRPr sz="2400">
              <a:solidFill>
                <a:srgbClr val="000000"/>
              </a:solidFill>
              <a:highlight>
                <a:srgbClr val="FFFFFF"/>
              </a:highlight>
            </a:endParaRPr>
          </a:p>
          <a:p>
            <a:pPr indent="0" lvl="0" marL="0" rtl="0" algn="l">
              <a:spcBef>
                <a:spcPts val="1000"/>
              </a:spcBef>
              <a:spcAft>
                <a:spcPts val="0"/>
              </a:spcAft>
              <a:buNone/>
            </a:pPr>
            <a:r>
              <a:t/>
            </a:r>
            <a:endParaRPr sz="2400">
              <a:solidFill>
                <a:srgbClr val="000000"/>
              </a:solidFill>
              <a:highlight>
                <a:srgbClr val="FFFFFF"/>
              </a:highlight>
            </a:endParaRPr>
          </a:p>
          <a:p>
            <a:pPr indent="0" lvl="0" marL="0" marR="0" rtl="0" algn="l">
              <a:lnSpc>
                <a:spcPct val="90000"/>
              </a:lnSpc>
              <a:spcBef>
                <a:spcPts val="1000"/>
              </a:spcBef>
              <a:spcAft>
                <a:spcPts val="0"/>
              </a:spcAft>
              <a:buNone/>
            </a:pPr>
            <a:r>
              <a:t/>
            </a:r>
            <a:endParaRPr sz="1800">
              <a:solidFill>
                <a:srgbClr val="000000"/>
              </a:solidFill>
              <a:highlight>
                <a:srgbClr val="FFFFFF"/>
              </a:highlight>
              <a:latin typeface="Roboto"/>
              <a:ea typeface="Roboto"/>
              <a:cs typeface="Roboto"/>
              <a:sym typeface="Roboto"/>
            </a:endParaRPr>
          </a:p>
          <a:p>
            <a:pPr indent="0" lvl="0" marL="0" rtl="0" algn="l">
              <a:lnSpc>
                <a:spcPct val="175000"/>
              </a:lnSpc>
              <a:spcBef>
                <a:spcPts val="1500"/>
              </a:spcBef>
              <a:spcAft>
                <a:spcPts val="0"/>
              </a:spcAft>
              <a:buNone/>
            </a:pPr>
            <a:r>
              <a:t/>
            </a:r>
            <a:endParaRPr sz="1200">
              <a:solidFill>
                <a:srgbClr val="000000"/>
              </a:solidFill>
              <a:highlight>
                <a:srgbClr val="FFFFFF"/>
              </a:highlight>
              <a:latin typeface="Roboto"/>
              <a:ea typeface="Roboto"/>
              <a:cs typeface="Roboto"/>
              <a:sym typeface="Roboto"/>
            </a:endParaRPr>
          </a:p>
          <a:p>
            <a:pPr indent="0" lvl="0" marL="0" rtl="0" algn="l">
              <a:spcBef>
                <a:spcPts val="2300"/>
              </a:spcBef>
              <a:spcAft>
                <a:spcPts val="0"/>
              </a:spcAft>
              <a:buNone/>
            </a:pPr>
            <a:r>
              <a:t/>
            </a:r>
            <a:endParaRPr sz="2400">
              <a:solidFill>
                <a:srgbClr val="000000"/>
              </a:solidFill>
              <a:highlight>
                <a:srgbClr val="FFFFFF"/>
              </a:highlight>
            </a:endParaRPr>
          </a:p>
        </p:txBody>
      </p:sp>
      <p:sp>
        <p:nvSpPr>
          <p:cNvPr id="645" name="Google Shape;645;p69"/>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646" name="Google Shape;646;p69"/>
          <p:cNvSpPr txBox="1"/>
          <p:nvPr/>
        </p:nvSpPr>
        <p:spPr>
          <a:xfrm>
            <a:off x="495275" y="4668075"/>
            <a:ext cx="11155800" cy="10896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Helvetica Neue"/>
              <a:buChar char="●"/>
            </a:pPr>
            <a:r>
              <a:rPr lang="en-US" sz="2400">
                <a:highlight>
                  <a:srgbClr val="FFFFFF"/>
                </a:highlight>
                <a:latin typeface="Helvetica Neue"/>
                <a:ea typeface="Helvetica Neue"/>
                <a:cs typeface="Helvetica Neue"/>
                <a:sym typeface="Helvetica Neue"/>
              </a:rPr>
              <a:t>A  </a:t>
            </a:r>
            <a:r>
              <a:rPr i="1" lang="en-US" sz="2400" u="sng">
                <a:solidFill>
                  <a:schemeClr val="hlink"/>
                </a:solidFill>
                <a:highlight>
                  <a:srgbClr val="FFFFFF"/>
                </a:highlight>
                <a:latin typeface="Helvetica Neue"/>
                <a:ea typeface="Helvetica Neue"/>
                <a:cs typeface="Helvetica Neue"/>
                <a:sym typeface="Helvetica Neue"/>
                <a:hlinkClick r:id="rId3"/>
              </a:rPr>
              <a:t>DaemonSet</a:t>
            </a:r>
            <a:r>
              <a:rPr lang="en-US" sz="2400">
                <a:highlight>
                  <a:srgbClr val="FFFFFF"/>
                </a:highlight>
                <a:latin typeface="Helvetica Neue"/>
                <a:ea typeface="Helvetica Neue"/>
                <a:cs typeface="Helvetica Neue"/>
                <a:sym typeface="Helvetica Neue"/>
              </a:rPr>
              <a:t> ensures that all (or some) Nodes run a copy of a Pod. As nodes are added to the cluster, Pods are added to them. </a:t>
            </a:r>
            <a:endParaRPr sz="2400">
              <a:latin typeface="Helvetica Neue"/>
              <a:ea typeface="Helvetica Neue"/>
              <a:cs typeface="Helvetica Neue"/>
              <a:sym typeface="Helvetica Neue"/>
            </a:endParaRPr>
          </a:p>
        </p:txBody>
      </p:sp>
      <p:sp>
        <p:nvSpPr>
          <p:cNvPr id="647" name="Google Shape;647;p69"/>
          <p:cNvSpPr txBox="1"/>
          <p:nvPr/>
        </p:nvSpPr>
        <p:spPr>
          <a:xfrm>
            <a:off x="419075" y="3296475"/>
            <a:ext cx="11155800" cy="10896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Helvetica Neue"/>
              <a:buChar char="●"/>
            </a:pPr>
            <a:r>
              <a:rPr lang="en-US" sz="2400">
                <a:highlight>
                  <a:srgbClr val="FFFFFF"/>
                </a:highlight>
                <a:latin typeface="Helvetica Neue"/>
                <a:ea typeface="Helvetica Neue"/>
                <a:cs typeface="Helvetica Neue"/>
                <a:sym typeface="Helvetica Neue"/>
              </a:rPr>
              <a:t>You would probably want to run them </a:t>
            </a:r>
            <a:r>
              <a:rPr b="1" lang="en-US" sz="2400">
                <a:highlight>
                  <a:srgbClr val="FFFFFF"/>
                </a:highlight>
                <a:latin typeface="Helvetica Neue"/>
                <a:ea typeface="Helvetica Neue"/>
                <a:cs typeface="Helvetica Neue"/>
                <a:sym typeface="Helvetica Neue"/>
              </a:rPr>
              <a:t>in each node</a:t>
            </a:r>
            <a:r>
              <a:rPr lang="en-US" sz="2400">
                <a:highlight>
                  <a:srgbClr val="FFFFFF"/>
                </a:highlight>
                <a:latin typeface="Helvetica Neue"/>
                <a:ea typeface="Helvetica Neue"/>
                <a:cs typeface="Helvetica Neue"/>
                <a:sym typeface="Helvetica Neue"/>
              </a:rPr>
              <a:t> of your cluster.</a:t>
            </a:r>
            <a:endParaRPr sz="2400">
              <a:latin typeface="Helvetica Neue"/>
              <a:ea typeface="Helvetica Neue"/>
              <a:cs typeface="Helvetica Neue"/>
              <a:sym typeface="Helvetica Neue"/>
            </a:endParaRPr>
          </a:p>
        </p:txBody>
      </p:sp>
      <p:sp>
        <p:nvSpPr>
          <p:cNvPr id="648" name="Google Shape;648;p69">
            <a:hlinkClick r:id="rId4"/>
          </p:cNvPr>
          <p:cNvSpPr/>
          <p:nvPr/>
        </p:nvSpPr>
        <p:spPr>
          <a:xfrm>
            <a:off x="0" y="6731000"/>
            <a:ext cx="82842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4">
                                            <p:txEl>
                                              <p:pRg end="0" st="0"/>
                                            </p:txEl>
                                          </p:spTgt>
                                        </p:tgtEl>
                                        <p:attrNameLst>
                                          <p:attrName>style.visibility</p:attrName>
                                        </p:attrNameLst>
                                      </p:cBhvr>
                                      <p:to>
                                        <p:strVal val="visible"/>
                                      </p:to>
                                    </p:set>
                                    <p:animEffect filter="fade" transition="in">
                                      <p:cBhvr>
                                        <p:cTn dur="1000"/>
                                        <p:tgtEl>
                                          <p:spTgt spid="64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4">
                                            <p:txEl>
                                              <p:pRg end="1" st="1"/>
                                            </p:txEl>
                                          </p:spTgt>
                                        </p:tgtEl>
                                        <p:attrNameLst>
                                          <p:attrName>style.visibility</p:attrName>
                                        </p:attrNameLst>
                                      </p:cBhvr>
                                      <p:to>
                                        <p:strVal val="visible"/>
                                      </p:to>
                                    </p:set>
                                    <p:animEffect filter="fade" transition="in">
                                      <p:cBhvr>
                                        <p:cTn dur="1000"/>
                                        <p:tgtEl>
                                          <p:spTgt spid="64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4">
                                            <p:txEl>
                                              <p:pRg end="2" st="2"/>
                                            </p:txEl>
                                          </p:spTgt>
                                        </p:tgtEl>
                                        <p:attrNameLst>
                                          <p:attrName>style.visibility</p:attrName>
                                        </p:attrNameLst>
                                      </p:cBhvr>
                                      <p:to>
                                        <p:strVal val="visible"/>
                                      </p:to>
                                    </p:set>
                                    <p:animEffect filter="fade" transition="in">
                                      <p:cBhvr>
                                        <p:cTn dur="1000"/>
                                        <p:tgtEl>
                                          <p:spTgt spid="64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4">
                                            <p:txEl>
                                              <p:pRg end="3" st="3"/>
                                            </p:txEl>
                                          </p:spTgt>
                                        </p:tgtEl>
                                        <p:attrNameLst>
                                          <p:attrName>style.visibility</p:attrName>
                                        </p:attrNameLst>
                                      </p:cBhvr>
                                      <p:to>
                                        <p:strVal val="visible"/>
                                      </p:to>
                                    </p:set>
                                    <p:animEffect filter="fade" transition="in">
                                      <p:cBhvr>
                                        <p:cTn dur="1000"/>
                                        <p:tgtEl>
                                          <p:spTgt spid="64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4">
                                            <p:txEl>
                                              <p:pRg end="4" st="4"/>
                                            </p:txEl>
                                          </p:spTgt>
                                        </p:tgtEl>
                                        <p:attrNameLst>
                                          <p:attrName>style.visibility</p:attrName>
                                        </p:attrNameLst>
                                      </p:cBhvr>
                                      <p:to>
                                        <p:strVal val="visible"/>
                                      </p:to>
                                    </p:set>
                                    <p:animEffect filter="fade" transition="in">
                                      <p:cBhvr>
                                        <p:cTn dur="1000"/>
                                        <p:tgtEl>
                                          <p:spTgt spid="64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4">
                                            <p:txEl>
                                              <p:pRg end="5" st="5"/>
                                            </p:txEl>
                                          </p:spTgt>
                                        </p:tgtEl>
                                        <p:attrNameLst>
                                          <p:attrName>style.visibility</p:attrName>
                                        </p:attrNameLst>
                                      </p:cBhvr>
                                      <p:to>
                                        <p:strVal val="visible"/>
                                      </p:to>
                                    </p:set>
                                    <p:animEffect filter="fade" transition="in">
                                      <p:cBhvr>
                                        <p:cTn dur="1000"/>
                                        <p:tgtEl>
                                          <p:spTgt spid="64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4">
                                            <p:txEl>
                                              <p:pRg end="6" st="6"/>
                                            </p:txEl>
                                          </p:spTgt>
                                        </p:tgtEl>
                                        <p:attrNameLst>
                                          <p:attrName>style.visibility</p:attrName>
                                        </p:attrNameLst>
                                      </p:cBhvr>
                                      <p:to>
                                        <p:strVal val="visible"/>
                                      </p:to>
                                    </p:set>
                                    <p:animEffect filter="fade" transition="in">
                                      <p:cBhvr>
                                        <p:cTn dur="1000"/>
                                        <p:tgtEl>
                                          <p:spTgt spid="64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4">
                                            <p:txEl>
                                              <p:pRg end="7" st="7"/>
                                            </p:txEl>
                                          </p:spTgt>
                                        </p:tgtEl>
                                        <p:attrNameLst>
                                          <p:attrName>style.visibility</p:attrName>
                                        </p:attrNameLst>
                                      </p:cBhvr>
                                      <p:to>
                                        <p:strVal val="visible"/>
                                      </p:to>
                                    </p:set>
                                    <p:animEffect filter="fade" transition="in">
                                      <p:cBhvr>
                                        <p:cTn dur="1000"/>
                                        <p:tgtEl>
                                          <p:spTgt spid="64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7"/>
                                        </p:tgtEl>
                                        <p:attrNameLst>
                                          <p:attrName>style.visibility</p:attrName>
                                        </p:attrNameLst>
                                      </p:cBhvr>
                                      <p:to>
                                        <p:strVal val="visible"/>
                                      </p:to>
                                    </p:set>
                                    <p:animEffect filter="fade" transition="in">
                                      <p:cBhvr>
                                        <p:cTn dur="1000"/>
                                        <p:tgtEl>
                                          <p:spTgt spid="6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6"/>
                                        </p:tgtEl>
                                        <p:attrNameLst>
                                          <p:attrName>style.visibility</p:attrName>
                                        </p:attrNameLst>
                                      </p:cBhvr>
                                      <p:to>
                                        <p:strVal val="visible"/>
                                      </p:to>
                                    </p:set>
                                    <p:animEffect filter="fade" transition="in">
                                      <p:cBhvr>
                                        <p:cTn dur="1000"/>
                                        <p:tgtEl>
                                          <p:spTgt spid="6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2" name="Shape 652"/>
        <p:cNvGrpSpPr/>
        <p:nvPr/>
      </p:nvGrpSpPr>
      <p:grpSpPr>
        <a:xfrm>
          <a:off x="0" y="0"/>
          <a:ext cx="0" cy="0"/>
          <a:chOff x="0" y="0"/>
          <a:chExt cx="0" cy="0"/>
        </a:xfrm>
      </p:grpSpPr>
      <p:sp>
        <p:nvSpPr>
          <p:cNvPr id="653" name="Google Shape;653;p70"/>
          <p:cNvSpPr txBox="1"/>
          <p:nvPr>
            <p:ph type="title"/>
          </p:nvPr>
        </p:nvSpPr>
        <p:spPr>
          <a:xfrm>
            <a:off x="4931834" y="3502871"/>
            <a:ext cx="6194400" cy="613200"/>
          </a:xfrm>
          <a:prstGeom prst="rect">
            <a:avLst/>
          </a:prstGeom>
          <a:noFill/>
          <a:ln>
            <a:noFill/>
          </a:ln>
        </p:spPr>
        <p:txBody>
          <a:bodyPr anchorCtr="0" anchor="b" bIns="45700" lIns="91425" spcFirstLastPara="1" rIns="91425" wrap="square" tIns="45700">
            <a:noAutofit/>
          </a:bodyPr>
          <a:lstStyle/>
          <a:p>
            <a:pPr indent="0" lvl="0" marL="0" marR="0" rtl="0" algn="r">
              <a:lnSpc>
                <a:spcPct val="90000"/>
              </a:lnSpc>
              <a:spcBef>
                <a:spcPts val="0"/>
              </a:spcBef>
              <a:spcAft>
                <a:spcPts val="0"/>
              </a:spcAft>
              <a:buClr>
                <a:schemeClr val="accent2"/>
              </a:buClr>
              <a:buSzPts val="3200"/>
              <a:buFont typeface="Helvetica Neue"/>
              <a:buNone/>
            </a:pPr>
            <a:r>
              <a:rPr lang="en-US"/>
              <a:t>III</a:t>
            </a:r>
            <a:r>
              <a:rPr lang="en-US"/>
              <a:t> - Auto-Scaling</a:t>
            </a:r>
            <a:endParaRPr b="0" i="0" sz="3200" u="none" cap="none" strike="noStrike">
              <a:solidFill>
                <a:schemeClr val="accent2"/>
              </a:solidFill>
              <a:latin typeface="Helvetica Neue"/>
              <a:ea typeface="Helvetica Neue"/>
              <a:cs typeface="Helvetica Neue"/>
              <a:sym typeface="Helvetica Neue"/>
            </a:endParaRPr>
          </a:p>
        </p:txBody>
      </p:sp>
      <p:sp>
        <p:nvSpPr>
          <p:cNvPr id="654" name="Google Shape;654;p70">
            <a:hlinkClick r:id="rId3"/>
          </p:cNvPr>
          <p:cNvSpPr/>
          <p:nvPr/>
        </p:nvSpPr>
        <p:spPr>
          <a:xfrm>
            <a:off x="0" y="6731000"/>
            <a:ext cx="84405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9" name="Shape 659"/>
        <p:cNvGrpSpPr/>
        <p:nvPr/>
      </p:nvGrpSpPr>
      <p:grpSpPr>
        <a:xfrm>
          <a:off x="0" y="0"/>
          <a:ext cx="0" cy="0"/>
          <a:chOff x="0" y="0"/>
          <a:chExt cx="0" cy="0"/>
        </a:xfrm>
      </p:grpSpPr>
      <p:sp>
        <p:nvSpPr>
          <p:cNvPr id="660" name="Google Shape;660;p71"/>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Scaling</a:t>
            </a:r>
            <a:endParaRPr/>
          </a:p>
        </p:txBody>
      </p:sp>
      <p:sp>
        <p:nvSpPr>
          <p:cNvPr id="661" name="Google Shape;661;p71"/>
          <p:cNvSpPr txBox="1"/>
          <p:nvPr>
            <p:ph idx="1" type="body"/>
          </p:nvPr>
        </p:nvSpPr>
        <p:spPr>
          <a:xfrm>
            <a:off x="444525" y="975674"/>
            <a:ext cx="11155800" cy="1117500"/>
          </a:xfrm>
          <a:prstGeom prst="rect">
            <a:avLst/>
          </a:prstGeom>
        </p:spPr>
        <p:txBody>
          <a:bodyPr anchorCtr="0" anchor="t" bIns="91425" lIns="91425" spcFirstLastPara="1" rIns="91425" wrap="square" tIns="91425">
            <a:noAutofit/>
          </a:bodyPr>
          <a:lstStyle/>
          <a:p>
            <a:pPr indent="-381000" lvl="0" marL="457200" rtl="0" algn="l">
              <a:spcBef>
                <a:spcPts val="1000"/>
              </a:spcBef>
              <a:spcAft>
                <a:spcPts val="0"/>
              </a:spcAft>
              <a:buSzPts val="2400"/>
              <a:buChar char="●"/>
            </a:pPr>
            <a:r>
              <a:rPr lang="en-US" sz="2400"/>
              <a:t>Scale a Deployment</a:t>
            </a:r>
            <a:endParaRPr sz="2400"/>
          </a:p>
          <a:p>
            <a:pPr indent="0" lvl="0" marL="0" rtl="0" algn="l">
              <a:spcBef>
                <a:spcPts val="1000"/>
              </a:spcBef>
              <a:spcAft>
                <a:spcPts val="0"/>
              </a:spcAft>
              <a:buNone/>
            </a:pPr>
            <a:r>
              <a:rPr lang="en-US" sz="2400">
                <a:solidFill>
                  <a:srgbClr val="DD1144"/>
                </a:solidFill>
                <a:latin typeface="Inconsolata"/>
                <a:ea typeface="Inconsolata"/>
                <a:cs typeface="Inconsolata"/>
                <a:sym typeface="Inconsolata"/>
              </a:rPr>
              <a:t>kubectl scale deployment nginx --replicas=3</a:t>
            </a:r>
            <a:endParaRPr sz="2400">
              <a:solidFill>
                <a:srgbClr val="DD1144"/>
              </a:solidFill>
              <a:latin typeface="Inconsolata"/>
              <a:ea typeface="Inconsolata"/>
              <a:cs typeface="Inconsolata"/>
              <a:sym typeface="Inconsolata"/>
            </a:endParaRPr>
          </a:p>
        </p:txBody>
      </p:sp>
      <p:sp>
        <p:nvSpPr>
          <p:cNvPr id="662" name="Google Shape;662;p71"/>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663" name="Google Shape;663;p71"/>
          <p:cNvSpPr txBox="1"/>
          <p:nvPr/>
        </p:nvSpPr>
        <p:spPr>
          <a:xfrm>
            <a:off x="1340375" y="3034225"/>
            <a:ext cx="8739900" cy="7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chemeClr val="accent2"/>
                </a:solidFill>
                <a:latin typeface="Helvetica Neue"/>
                <a:ea typeface="Helvetica Neue"/>
                <a:cs typeface="Helvetica Neue"/>
                <a:sym typeface="Helvetica Neue"/>
              </a:rPr>
              <a:t>...but this is manual! Can we make it automatic?</a:t>
            </a:r>
            <a:r>
              <a:rPr lang="en-US" sz="2400">
                <a:latin typeface="Helvetica Neue"/>
                <a:ea typeface="Helvetica Neue"/>
                <a:cs typeface="Helvetica Neue"/>
                <a:sym typeface="Helvetica Neue"/>
              </a:rPr>
              <a:t> </a:t>
            </a:r>
            <a:endParaRPr sz="2400">
              <a:latin typeface="Helvetica Neue"/>
              <a:ea typeface="Helvetica Neue"/>
              <a:cs typeface="Helvetica Neue"/>
              <a:sym typeface="Helvetica Neue"/>
            </a:endParaRPr>
          </a:p>
        </p:txBody>
      </p:sp>
      <p:sp>
        <p:nvSpPr>
          <p:cNvPr id="664" name="Google Shape;664;p71"/>
          <p:cNvSpPr txBox="1"/>
          <p:nvPr/>
        </p:nvSpPr>
        <p:spPr>
          <a:xfrm>
            <a:off x="771175" y="4067050"/>
            <a:ext cx="8207700" cy="188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latin typeface="Helvetica Neue"/>
                <a:ea typeface="Helvetica Neue"/>
                <a:cs typeface="Helvetica Neue"/>
                <a:sym typeface="Helvetica Neue"/>
              </a:rPr>
              <a:t>Yes, using </a:t>
            </a:r>
            <a:r>
              <a:rPr lang="en-US" sz="2400" u="sng">
                <a:solidFill>
                  <a:schemeClr val="hlink"/>
                </a:solidFill>
                <a:latin typeface="Helvetica Neue"/>
                <a:ea typeface="Helvetica Neue"/>
                <a:cs typeface="Helvetica Neue"/>
                <a:sym typeface="Helvetica Neue"/>
                <a:hlinkClick r:id="rId3"/>
              </a:rPr>
              <a:t>HorizontalPodAutoscaler</a:t>
            </a:r>
            <a:endParaRPr sz="2400">
              <a:latin typeface="Helvetica Neue"/>
              <a:ea typeface="Helvetica Neue"/>
              <a:cs typeface="Helvetica Neue"/>
              <a:sym typeface="Helvetica Neue"/>
            </a:endParaRPr>
          </a:p>
        </p:txBody>
      </p:sp>
      <p:sp>
        <p:nvSpPr>
          <p:cNvPr id="665" name="Google Shape;665;p71">
            <a:hlinkClick r:id="rId4"/>
          </p:cNvPr>
          <p:cNvSpPr/>
          <p:nvPr/>
        </p:nvSpPr>
        <p:spPr>
          <a:xfrm>
            <a:off x="0" y="6731000"/>
            <a:ext cx="85968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3"/>
                                        </p:tgtEl>
                                        <p:attrNameLst>
                                          <p:attrName>style.visibility</p:attrName>
                                        </p:attrNameLst>
                                      </p:cBhvr>
                                      <p:to>
                                        <p:strVal val="visible"/>
                                      </p:to>
                                    </p:set>
                                    <p:animEffect filter="fade" transition="in">
                                      <p:cBhvr>
                                        <p:cTn dur="1000"/>
                                        <p:tgtEl>
                                          <p:spTgt spid="6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4"/>
                                        </p:tgtEl>
                                        <p:attrNameLst>
                                          <p:attrName>style.visibility</p:attrName>
                                        </p:attrNameLst>
                                      </p:cBhvr>
                                      <p:to>
                                        <p:strVal val="visible"/>
                                      </p:to>
                                    </p:set>
                                    <p:animEffect filter="fade" transition="in">
                                      <p:cBhvr>
                                        <p:cTn dur="1000"/>
                                        <p:tgtEl>
                                          <p:spTgt spid="6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0" name="Shape 670"/>
        <p:cNvGrpSpPr/>
        <p:nvPr/>
      </p:nvGrpSpPr>
      <p:grpSpPr>
        <a:xfrm>
          <a:off x="0" y="0"/>
          <a:ext cx="0" cy="0"/>
          <a:chOff x="0" y="0"/>
          <a:chExt cx="0" cy="0"/>
        </a:xfrm>
      </p:grpSpPr>
      <p:sp>
        <p:nvSpPr>
          <p:cNvPr id="671" name="Google Shape;671;p72"/>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Horizontal Pod Autoscaler</a:t>
            </a:r>
            <a:endParaRPr/>
          </a:p>
        </p:txBody>
      </p:sp>
      <p:sp>
        <p:nvSpPr>
          <p:cNvPr id="672" name="Google Shape;672;p72"/>
          <p:cNvSpPr txBox="1"/>
          <p:nvPr>
            <p:ph idx="1" type="body"/>
          </p:nvPr>
        </p:nvSpPr>
        <p:spPr>
          <a:xfrm>
            <a:off x="495300" y="984575"/>
            <a:ext cx="11155800" cy="2058900"/>
          </a:xfrm>
          <a:prstGeom prst="rect">
            <a:avLst/>
          </a:prstGeom>
        </p:spPr>
        <p:txBody>
          <a:bodyPr anchorCtr="0" anchor="t" bIns="91425" lIns="91425" spcFirstLastPara="1" rIns="91425" wrap="square" tIns="91425">
            <a:noAutofit/>
          </a:bodyPr>
          <a:lstStyle/>
          <a:p>
            <a:pPr indent="-381000" lvl="0" marL="457200" rtl="0" algn="l">
              <a:spcBef>
                <a:spcPts val="1000"/>
              </a:spcBef>
              <a:spcAft>
                <a:spcPts val="0"/>
              </a:spcAft>
              <a:buSzPts val="2400"/>
              <a:buFont typeface="Helvetica Neue"/>
              <a:buChar char="●"/>
            </a:pPr>
            <a:r>
              <a:rPr lang="en-US" sz="2400">
                <a:solidFill>
                  <a:srgbClr val="000000"/>
                </a:solidFill>
                <a:highlight>
                  <a:srgbClr val="FFFFFF"/>
                </a:highlight>
              </a:rPr>
              <a:t>The Horizontal Pod Autoscaler automatically scales the number of pods in a deployment or replica set based on observed CPU utilization. </a:t>
            </a:r>
            <a:endParaRPr sz="2400">
              <a:solidFill>
                <a:srgbClr val="000000"/>
              </a:solidFill>
              <a:highlight>
                <a:srgbClr val="FFFFFF"/>
              </a:highlight>
            </a:endParaRPr>
          </a:p>
          <a:p>
            <a:pPr indent="-381000" lvl="0" marL="457200" rtl="0" algn="l">
              <a:spcBef>
                <a:spcPts val="0"/>
              </a:spcBef>
              <a:spcAft>
                <a:spcPts val="0"/>
              </a:spcAft>
              <a:buSzPts val="2400"/>
              <a:buFont typeface="Helvetica Neue"/>
              <a:buChar char="●"/>
            </a:pPr>
            <a:r>
              <a:rPr lang="en-US" sz="2400">
                <a:solidFill>
                  <a:srgbClr val="000000"/>
                </a:solidFill>
                <a:highlight>
                  <a:srgbClr val="FFFFFF"/>
                </a:highlight>
              </a:rPr>
              <a:t>It also supports scaling based on memory and </a:t>
            </a:r>
            <a:r>
              <a:rPr lang="en-US" sz="2400" u="sng">
                <a:solidFill>
                  <a:schemeClr val="hlink"/>
                </a:solidFill>
                <a:highlight>
                  <a:srgbClr val="FFFFFF"/>
                </a:highlight>
                <a:hlinkClick r:id="rId3"/>
              </a:rPr>
              <a:t>custom metrics</a:t>
            </a:r>
            <a:r>
              <a:rPr lang="en-US" sz="2400">
                <a:solidFill>
                  <a:srgbClr val="000000"/>
                </a:solidFill>
                <a:highlight>
                  <a:srgbClr val="FFFFFF"/>
                </a:highlight>
              </a:rPr>
              <a:t> in the autoscaling/v2beta1 API version.</a:t>
            </a:r>
            <a:endParaRPr sz="2400">
              <a:solidFill>
                <a:srgbClr val="000000"/>
              </a:solidFill>
              <a:highlight>
                <a:srgbClr val="FFFFFF"/>
              </a:highlight>
            </a:endParaRPr>
          </a:p>
        </p:txBody>
      </p:sp>
      <p:sp>
        <p:nvSpPr>
          <p:cNvPr id="673" name="Google Shape;673;p72"/>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674" name="Google Shape;674;p72"/>
          <p:cNvPicPr preferRelativeResize="0"/>
          <p:nvPr/>
        </p:nvPicPr>
        <p:blipFill>
          <a:blip r:embed="rId4">
            <a:alphaModFix/>
          </a:blip>
          <a:stretch>
            <a:fillRect/>
          </a:stretch>
        </p:blipFill>
        <p:spPr>
          <a:xfrm>
            <a:off x="2590800" y="3256725"/>
            <a:ext cx="5835275" cy="4276975"/>
          </a:xfrm>
          <a:prstGeom prst="rect">
            <a:avLst/>
          </a:prstGeom>
          <a:noFill/>
          <a:ln>
            <a:noFill/>
          </a:ln>
        </p:spPr>
      </p:pic>
      <p:sp>
        <p:nvSpPr>
          <p:cNvPr id="675" name="Google Shape;675;p72">
            <a:hlinkClick r:id="rId5"/>
          </p:cNvPr>
          <p:cNvSpPr/>
          <p:nvPr/>
        </p:nvSpPr>
        <p:spPr>
          <a:xfrm>
            <a:off x="0" y="6731000"/>
            <a:ext cx="87531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0" name="Shape 680"/>
        <p:cNvGrpSpPr/>
        <p:nvPr/>
      </p:nvGrpSpPr>
      <p:grpSpPr>
        <a:xfrm>
          <a:off x="0" y="0"/>
          <a:ext cx="0" cy="0"/>
          <a:chOff x="0" y="0"/>
          <a:chExt cx="0" cy="0"/>
        </a:xfrm>
      </p:grpSpPr>
      <p:sp>
        <p:nvSpPr>
          <p:cNvPr id="681" name="Google Shape;681;p73"/>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Horizontal Pod Autoscaler</a:t>
            </a:r>
            <a:endParaRPr/>
          </a:p>
        </p:txBody>
      </p:sp>
      <p:sp>
        <p:nvSpPr>
          <p:cNvPr id="682" name="Google Shape;682;p73"/>
          <p:cNvSpPr txBox="1"/>
          <p:nvPr>
            <p:ph idx="1" type="body"/>
          </p:nvPr>
        </p:nvSpPr>
        <p:spPr>
          <a:xfrm>
            <a:off x="495300" y="2084700"/>
            <a:ext cx="11155800" cy="703500"/>
          </a:xfrm>
          <a:prstGeom prst="rect">
            <a:avLst/>
          </a:prstGeom>
        </p:spPr>
        <p:txBody>
          <a:bodyPr anchorCtr="0" anchor="t" bIns="91425" lIns="91425" spcFirstLastPara="1" rIns="91425" wrap="square" tIns="91425">
            <a:noAutofit/>
          </a:bodyPr>
          <a:lstStyle/>
          <a:p>
            <a:pPr indent="-342900" lvl="0" marL="457200" marR="139700" rtl="0" algn="l">
              <a:lnSpc>
                <a:spcPct val="115000"/>
              </a:lnSpc>
              <a:spcBef>
                <a:spcPts val="1500"/>
              </a:spcBef>
              <a:spcAft>
                <a:spcPts val="0"/>
              </a:spcAft>
              <a:buClr>
                <a:srgbClr val="000000"/>
              </a:buClr>
              <a:buSzPts val="1800"/>
              <a:buFont typeface="Inconsolata"/>
              <a:buChar char="●"/>
            </a:pPr>
            <a:r>
              <a:rPr lang="en-US" sz="1800">
                <a:solidFill>
                  <a:srgbClr val="000000"/>
                </a:solidFill>
              </a:rPr>
              <a:t>File:</a:t>
            </a:r>
            <a:r>
              <a:rPr lang="en-US" sz="1800">
                <a:solidFill>
                  <a:srgbClr val="000000"/>
                </a:solidFill>
                <a:latin typeface="Inconsolata"/>
                <a:ea typeface="Inconsolata"/>
                <a:cs typeface="Inconsolata"/>
                <a:sym typeface="Inconsolata"/>
              </a:rPr>
              <a:t> kubectl create -f hpa.yaml</a:t>
            </a:r>
            <a:endParaRPr sz="1800">
              <a:solidFill>
                <a:srgbClr val="000000"/>
              </a:solidFill>
              <a:latin typeface="Inconsolata"/>
              <a:ea typeface="Inconsolata"/>
              <a:cs typeface="Inconsolata"/>
              <a:sym typeface="Inconsolata"/>
            </a:endParaRPr>
          </a:p>
        </p:txBody>
      </p:sp>
      <p:sp>
        <p:nvSpPr>
          <p:cNvPr id="683" name="Google Shape;683;p73"/>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684" name="Google Shape;684;p73"/>
          <p:cNvSpPr txBox="1"/>
          <p:nvPr>
            <p:ph idx="2" type="body"/>
          </p:nvPr>
        </p:nvSpPr>
        <p:spPr>
          <a:xfrm>
            <a:off x="495301" y="861061"/>
            <a:ext cx="11155500" cy="479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a:t>How to create it?</a:t>
            </a:r>
            <a:endParaRPr/>
          </a:p>
        </p:txBody>
      </p:sp>
      <p:sp>
        <p:nvSpPr>
          <p:cNvPr id="685" name="Google Shape;685;p73"/>
          <p:cNvSpPr txBox="1"/>
          <p:nvPr/>
        </p:nvSpPr>
        <p:spPr>
          <a:xfrm>
            <a:off x="1501050" y="2729425"/>
            <a:ext cx="8336100" cy="365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a:solidFill>
                  <a:srgbClr val="986801"/>
                </a:solidFill>
                <a:latin typeface="Consolas"/>
                <a:ea typeface="Consolas"/>
                <a:cs typeface="Consolas"/>
                <a:sym typeface="Consolas"/>
              </a:rPr>
              <a:t>apiVersion:</a:t>
            </a:r>
            <a:r>
              <a:rPr lang="en-US">
                <a:solidFill>
                  <a:srgbClr val="383A42"/>
                </a:solidFill>
                <a:latin typeface="Consolas"/>
                <a:ea typeface="Consolas"/>
                <a:cs typeface="Consolas"/>
                <a:sym typeface="Consolas"/>
              </a:rPr>
              <a:t> </a:t>
            </a:r>
            <a:r>
              <a:rPr lang="en-US">
                <a:solidFill>
                  <a:srgbClr val="50A14F"/>
                </a:solidFill>
                <a:latin typeface="Consolas"/>
                <a:ea typeface="Consolas"/>
                <a:cs typeface="Consolas"/>
                <a:sym typeface="Consolas"/>
              </a:rPr>
              <a:t>autoscaling/v1</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kind:</a:t>
            </a:r>
            <a:r>
              <a:rPr lang="en-US">
                <a:solidFill>
                  <a:srgbClr val="383A42"/>
                </a:solidFill>
                <a:latin typeface="Consolas"/>
                <a:ea typeface="Consolas"/>
                <a:cs typeface="Consolas"/>
                <a:sym typeface="Consolas"/>
              </a:rPr>
              <a:t> </a:t>
            </a:r>
            <a:r>
              <a:rPr lang="en-US">
                <a:solidFill>
                  <a:srgbClr val="50A14F"/>
                </a:solidFill>
                <a:latin typeface="Consolas"/>
                <a:ea typeface="Consolas"/>
                <a:cs typeface="Consolas"/>
                <a:sym typeface="Consolas"/>
              </a:rPr>
              <a:t>HorizontalPodAutoscaler</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metadata:</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  name:</a:t>
            </a:r>
            <a:r>
              <a:rPr lang="en-US">
                <a:solidFill>
                  <a:srgbClr val="383A42"/>
                </a:solidFill>
                <a:latin typeface="Consolas"/>
                <a:ea typeface="Consolas"/>
                <a:cs typeface="Consolas"/>
                <a:sym typeface="Consolas"/>
              </a:rPr>
              <a:t> </a:t>
            </a:r>
            <a:r>
              <a:rPr lang="en-US">
                <a:solidFill>
                  <a:srgbClr val="50A14F"/>
                </a:solidFill>
                <a:latin typeface="Consolas"/>
                <a:ea typeface="Consolas"/>
                <a:cs typeface="Consolas"/>
                <a:sym typeface="Consolas"/>
              </a:rPr>
              <a:t>php-apache</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  namespace:</a:t>
            </a:r>
            <a:r>
              <a:rPr lang="en-US">
                <a:solidFill>
                  <a:srgbClr val="383A42"/>
                </a:solidFill>
                <a:latin typeface="Consolas"/>
                <a:ea typeface="Consolas"/>
                <a:cs typeface="Consolas"/>
                <a:sym typeface="Consolas"/>
              </a:rPr>
              <a:t> </a:t>
            </a:r>
            <a:r>
              <a:rPr lang="en-US">
                <a:solidFill>
                  <a:srgbClr val="50A14F"/>
                </a:solidFill>
                <a:latin typeface="Consolas"/>
                <a:ea typeface="Consolas"/>
                <a:cs typeface="Consolas"/>
                <a:sym typeface="Consolas"/>
              </a:rPr>
              <a:t>default</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spec:</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  maxReplicas:</a:t>
            </a:r>
            <a:r>
              <a:rPr lang="en-US">
                <a:solidFill>
                  <a:srgbClr val="383A42"/>
                </a:solidFill>
                <a:latin typeface="Consolas"/>
                <a:ea typeface="Consolas"/>
                <a:cs typeface="Consolas"/>
                <a:sym typeface="Consolas"/>
              </a:rPr>
              <a:t> </a:t>
            </a:r>
            <a:r>
              <a:rPr lang="en-US">
                <a:solidFill>
                  <a:srgbClr val="986801"/>
                </a:solidFill>
                <a:latin typeface="Consolas"/>
                <a:ea typeface="Consolas"/>
                <a:cs typeface="Consolas"/>
                <a:sym typeface="Consolas"/>
              </a:rPr>
              <a:t>10</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  minReplicas:</a:t>
            </a:r>
            <a:r>
              <a:rPr lang="en-US">
                <a:solidFill>
                  <a:srgbClr val="383A42"/>
                </a:solidFill>
                <a:latin typeface="Consolas"/>
                <a:ea typeface="Consolas"/>
                <a:cs typeface="Consolas"/>
                <a:sym typeface="Consolas"/>
              </a:rPr>
              <a:t> </a:t>
            </a:r>
            <a:r>
              <a:rPr lang="en-US">
                <a:solidFill>
                  <a:srgbClr val="986801"/>
                </a:solidFill>
                <a:latin typeface="Consolas"/>
                <a:ea typeface="Consolas"/>
                <a:cs typeface="Consolas"/>
                <a:sym typeface="Consolas"/>
              </a:rPr>
              <a:t>1</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  scaleTargetRef:</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    apiVersion:</a:t>
            </a:r>
            <a:r>
              <a:rPr lang="en-US">
                <a:solidFill>
                  <a:srgbClr val="383A42"/>
                </a:solidFill>
                <a:latin typeface="Consolas"/>
                <a:ea typeface="Consolas"/>
                <a:cs typeface="Consolas"/>
                <a:sym typeface="Consolas"/>
              </a:rPr>
              <a:t> </a:t>
            </a:r>
            <a:r>
              <a:rPr lang="en-US">
                <a:solidFill>
                  <a:srgbClr val="50A14F"/>
                </a:solidFill>
                <a:latin typeface="Consolas"/>
                <a:ea typeface="Consolas"/>
                <a:cs typeface="Consolas"/>
                <a:sym typeface="Consolas"/>
              </a:rPr>
              <a:t>apps/v1</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    kind:</a:t>
            </a:r>
            <a:r>
              <a:rPr lang="en-US">
                <a:solidFill>
                  <a:srgbClr val="383A42"/>
                </a:solidFill>
                <a:latin typeface="Consolas"/>
                <a:ea typeface="Consolas"/>
                <a:cs typeface="Consolas"/>
                <a:sym typeface="Consolas"/>
              </a:rPr>
              <a:t> </a:t>
            </a:r>
            <a:r>
              <a:rPr lang="en-US">
                <a:solidFill>
                  <a:srgbClr val="50A14F"/>
                </a:solidFill>
                <a:latin typeface="Consolas"/>
                <a:ea typeface="Consolas"/>
                <a:cs typeface="Consolas"/>
                <a:sym typeface="Consolas"/>
              </a:rPr>
              <a:t>Deployment</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    name:</a:t>
            </a:r>
            <a:r>
              <a:rPr lang="en-US">
                <a:solidFill>
                  <a:srgbClr val="383A42"/>
                </a:solidFill>
                <a:latin typeface="Consolas"/>
                <a:ea typeface="Consolas"/>
                <a:cs typeface="Consolas"/>
                <a:sym typeface="Consolas"/>
              </a:rPr>
              <a:t> </a:t>
            </a:r>
            <a:r>
              <a:rPr lang="en-US">
                <a:solidFill>
                  <a:srgbClr val="50A14F"/>
                </a:solidFill>
                <a:latin typeface="Consolas"/>
                <a:ea typeface="Consolas"/>
                <a:cs typeface="Consolas"/>
                <a:sym typeface="Consolas"/>
              </a:rPr>
              <a:t>php-apache</a:t>
            </a:r>
            <a:br>
              <a:rPr lang="en-US">
                <a:solidFill>
                  <a:srgbClr val="383A42"/>
                </a:solidFill>
                <a:latin typeface="Consolas"/>
                <a:ea typeface="Consolas"/>
                <a:cs typeface="Consolas"/>
                <a:sym typeface="Consolas"/>
              </a:rPr>
            </a:br>
            <a:r>
              <a:rPr lang="en-US">
                <a:solidFill>
                  <a:srgbClr val="986801"/>
                </a:solidFill>
                <a:latin typeface="Consolas"/>
                <a:ea typeface="Consolas"/>
                <a:cs typeface="Consolas"/>
                <a:sym typeface="Consolas"/>
              </a:rPr>
              <a:t>  targetCPUUtilizationPercentage:</a:t>
            </a:r>
            <a:r>
              <a:rPr lang="en-US">
                <a:solidFill>
                  <a:srgbClr val="383A42"/>
                </a:solidFill>
                <a:latin typeface="Consolas"/>
                <a:ea typeface="Consolas"/>
                <a:cs typeface="Consolas"/>
                <a:sym typeface="Consolas"/>
              </a:rPr>
              <a:t> </a:t>
            </a:r>
            <a:r>
              <a:rPr lang="en-US">
                <a:solidFill>
                  <a:srgbClr val="986801"/>
                </a:solidFill>
                <a:latin typeface="Consolas"/>
                <a:ea typeface="Consolas"/>
                <a:cs typeface="Consolas"/>
                <a:sym typeface="Consolas"/>
              </a:rPr>
              <a:t>50</a:t>
            </a:r>
            <a:endParaRPr/>
          </a:p>
          <a:p>
            <a:pPr indent="0" lvl="0" marL="0" rtl="0" algn="l">
              <a:lnSpc>
                <a:spcPct val="115000"/>
              </a:lnSpc>
              <a:spcBef>
                <a:spcPts val="0"/>
              </a:spcBef>
              <a:spcAft>
                <a:spcPts val="0"/>
              </a:spcAft>
              <a:buNone/>
            </a:pPr>
            <a:r>
              <a:t/>
            </a:r>
            <a:endParaRPr>
              <a:solidFill>
                <a:srgbClr val="986801"/>
              </a:solidFill>
              <a:highlight>
                <a:srgbClr val="FAFAFA"/>
              </a:highlight>
              <a:latin typeface="Consolas"/>
              <a:ea typeface="Consolas"/>
              <a:cs typeface="Consolas"/>
              <a:sym typeface="Consolas"/>
            </a:endParaRPr>
          </a:p>
        </p:txBody>
      </p:sp>
      <p:sp>
        <p:nvSpPr>
          <p:cNvPr id="686" name="Google Shape;686;p73"/>
          <p:cNvSpPr txBox="1"/>
          <p:nvPr>
            <p:ph idx="1" type="body"/>
          </p:nvPr>
        </p:nvSpPr>
        <p:spPr>
          <a:xfrm>
            <a:off x="495300" y="1627501"/>
            <a:ext cx="11155800" cy="703500"/>
          </a:xfrm>
          <a:prstGeom prst="rect">
            <a:avLst/>
          </a:prstGeom>
        </p:spPr>
        <p:txBody>
          <a:bodyPr anchorCtr="0" anchor="t" bIns="91425" lIns="91425" spcFirstLastPara="1" rIns="91425" wrap="square" tIns="91425">
            <a:noAutofit/>
          </a:bodyPr>
          <a:lstStyle/>
          <a:p>
            <a:pPr indent="-342900" lvl="0" marL="457200" marR="139700" rtl="0" algn="l">
              <a:lnSpc>
                <a:spcPct val="115000"/>
              </a:lnSpc>
              <a:spcBef>
                <a:spcPts val="1500"/>
              </a:spcBef>
              <a:spcAft>
                <a:spcPts val="0"/>
              </a:spcAft>
              <a:buClr>
                <a:srgbClr val="000000"/>
              </a:buClr>
              <a:buSzPts val="1800"/>
              <a:buFont typeface="Consolas"/>
              <a:buChar char="●"/>
            </a:pPr>
            <a:r>
              <a:rPr lang="en-US" sz="1800">
                <a:solidFill>
                  <a:srgbClr val="000000"/>
                </a:solidFill>
              </a:rPr>
              <a:t>CLI:</a:t>
            </a:r>
            <a:r>
              <a:rPr lang="en-US" sz="1800">
                <a:solidFill>
                  <a:srgbClr val="000000"/>
                </a:solidFill>
                <a:latin typeface="Consolas"/>
                <a:ea typeface="Consolas"/>
                <a:cs typeface="Consolas"/>
                <a:sym typeface="Consolas"/>
              </a:rPr>
              <a:t> </a:t>
            </a:r>
            <a:r>
              <a:rPr lang="en-US" sz="1800">
                <a:solidFill>
                  <a:srgbClr val="000000"/>
                </a:solidFill>
                <a:latin typeface="Inconsolata"/>
                <a:ea typeface="Inconsolata"/>
                <a:cs typeface="Inconsolata"/>
                <a:sym typeface="Inconsolata"/>
              </a:rPr>
              <a:t>kubectl autoscale deployment php-apache --cpu-percent=50 --min=1 --max=10</a:t>
            </a:r>
            <a:endParaRPr sz="1800">
              <a:solidFill>
                <a:srgbClr val="000000"/>
              </a:solidFill>
              <a:latin typeface="Inconsolata"/>
              <a:ea typeface="Inconsolata"/>
              <a:cs typeface="Inconsolata"/>
              <a:sym typeface="Inconsolata"/>
            </a:endParaRPr>
          </a:p>
        </p:txBody>
      </p:sp>
      <p:sp>
        <p:nvSpPr>
          <p:cNvPr id="687" name="Google Shape;687;p73">
            <a:hlinkClick r:id="rId3"/>
          </p:cNvPr>
          <p:cNvSpPr/>
          <p:nvPr/>
        </p:nvSpPr>
        <p:spPr>
          <a:xfrm>
            <a:off x="0" y="6731000"/>
            <a:ext cx="89094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6"/>
                                        </p:tgtEl>
                                        <p:attrNameLst>
                                          <p:attrName>style.visibility</p:attrName>
                                        </p:attrNameLst>
                                      </p:cBhvr>
                                      <p:to>
                                        <p:strVal val="visible"/>
                                      </p:to>
                                    </p:set>
                                    <p:animEffect filter="fade" transition="in">
                                      <p:cBhvr>
                                        <p:cTn dur="1000"/>
                                        <p:tgtEl>
                                          <p:spTgt spid="6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5"/>
                                        </p:tgtEl>
                                        <p:attrNameLst>
                                          <p:attrName>style.visibility</p:attrName>
                                        </p:attrNameLst>
                                      </p:cBhvr>
                                      <p:to>
                                        <p:strVal val="visible"/>
                                      </p:to>
                                    </p:set>
                                    <p:animEffect filter="fade" transition="in">
                                      <p:cBhvr>
                                        <p:cTn dur="1000"/>
                                        <p:tgtEl>
                                          <p:spTgt spid="685"/>
                                        </p:tgtEl>
                                      </p:cBhvr>
                                    </p:animEffect>
                                  </p:childTnLst>
                                </p:cTn>
                              </p:par>
                              <p:par>
                                <p:cTn fill="hold" nodeType="withEffect" presetClass="entr" presetID="10" presetSubtype="0">
                                  <p:stCondLst>
                                    <p:cond delay="0"/>
                                  </p:stCondLst>
                                  <p:childTnLst>
                                    <p:set>
                                      <p:cBhvr>
                                        <p:cTn dur="1" fill="hold">
                                          <p:stCondLst>
                                            <p:cond delay="0"/>
                                          </p:stCondLst>
                                        </p:cTn>
                                        <p:tgtEl>
                                          <p:spTgt spid="682"/>
                                        </p:tgtEl>
                                        <p:attrNameLst>
                                          <p:attrName>style.visibility</p:attrName>
                                        </p:attrNameLst>
                                      </p:cBhvr>
                                      <p:to>
                                        <p:strVal val="visible"/>
                                      </p:to>
                                    </p:set>
                                    <p:animEffect filter="fade" transition="in">
                                      <p:cBhvr>
                                        <p:cTn dur="1000"/>
                                        <p:tgtEl>
                                          <p:spTgt spid="6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8" name="Shape 468"/>
        <p:cNvGrpSpPr/>
        <p:nvPr/>
      </p:nvGrpSpPr>
      <p:grpSpPr>
        <a:xfrm>
          <a:off x="0" y="0"/>
          <a:ext cx="0" cy="0"/>
          <a:chOff x="0" y="0"/>
          <a:chExt cx="0" cy="0"/>
        </a:xfrm>
      </p:grpSpPr>
      <p:sp>
        <p:nvSpPr>
          <p:cNvPr id="469" name="Google Shape;469;p56"/>
          <p:cNvSpPr txBox="1"/>
          <p:nvPr>
            <p:ph type="title"/>
          </p:nvPr>
        </p:nvSpPr>
        <p:spPr>
          <a:xfrm>
            <a:off x="495300" y="513452"/>
            <a:ext cx="11105100" cy="61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US" sz="3600"/>
              <a:t>Appendix: Advanced Kubernetes Objects</a:t>
            </a:r>
            <a:endParaRPr b="1" sz="3600"/>
          </a:p>
        </p:txBody>
      </p:sp>
      <p:sp>
        <p:nvSpPr>
          <p:cNvPr id="470" name="Google Shape;470;p56"/>
          <p:cNvSpPr txBox="1"/>
          <p:nvPr>
            <p:ph idx="1" type="body"/>
          </p:nvPr>
        </p:nvSpPr>
        <p:spPr>
          <a:xfrm>
            <a:off x="495300" y="1105229"/>
            <a:ext cx="11104800" cy="4006800"/>
          </a:xfrm>
          <a:prstGeom prst="rect">
            <a:avLst/>
          </a:prstGeom>
        </p:spPr>
        <p:txBody>
          <a:bodyPr anchorCtr="0" anchor="t" bIns="91425" lIns="91425" spcFirstLastPara="1" rIns="91425" wrap="square" tIns="91425">
            <a:noAutofit/>
          </a:bodyPr>
          <a:lstStyle/>
          <a:p>
            <a:pPr indent="-419100" lvl="0" marL="457200" rtl="0" algn="l">
              <a:spcBef>
                <a:spcPts val="1000"/>
              </a:spcBef>
              <a:spcAft>
                <a:spcPts val="0"/>
              </a:spcAft>
              <a:buSzPts val="3000"/>
              <a:buAutoNum type="romanUcPeriod"/>
            </a:pPr>
            <a:r>
              <a:rPr lang="en-US" sz="3000"/>
              <a:t>StatefulSets</a:t>
            </a:r>
            <a:endParaRPr sz="3000"/>
          </a:p>
          <a:p>
            <a:pPr indent="-419100" lvl="0" marL="457200" rtl="0" algn="l">
              <a:spcBef>
                <a:spcPts val="0"/>
              </a:spcBef>
              <a:spcAft>
                <a:spcPts val="0"/>
              </a:spcAft>
              <a:buSzPts val="3000"/>
              <a:buAutoNum type="romanUcPeriod"/>
            </a:pPr>
            <a:r>
              <a:rPr lang="en-US" sz="3000"/>
              <a:t>DaemonSets</a:t>
            </a:r>
            <a:endParaRPr sz="3000"/>
          </a:p>
          <a:p>
            <a:pPr indent="-419100" lvl="0" marL="457200" rtl="0" algn="l">
              <a:spcBef>
                <a:spcPts val="0"/>
              </a:spcBef>
              <a:spcAft>
                <a:spcPts val="0"/>
              </a:spcAft>
              <a:buSzPts val="3000"/>
              <a:buAutoNum type="romanUcPeriod"/>
            </a:pPr>
            <a:r>
              <a:rPr lang="en-US" sz="3000"/>
              <a:t>Auto-Scaling</a:t>
            </a:r>
            <a:endParaRPr sz="3000"/>
          </a:p>
          <a:p>
            <a:pPr indent="-419100" lvl="0" marL="457200" rtl="0" algn="l">
              <a:spcBef>
                <a:spcPts val="0"/>
              </a:spcBef>
              <a:spcAft>
                <a:spcPts val="0"/>
              </a:spcAft>
              <a:buSzPts val="3000"/>
              <a:buAutoNum type="romanUcPeriod"/>
            </a:pPr>
            <a:r>
              <a:rPr lang="en-US" sz="3000"/>
              <a:t>Jobs and initContainers</a:t>
            </a:r>
            <a:endParaRPr sz="3000"/>
          </a:p>
          <a:p>
            <a:pPr indent="-419100" lvl="0" marL="457200" rtl="0" algn="l">
              <a:spcBef>
                <a:spcPts val="0"/>
              </a:spcBef>
              <a:spcAft>
                <a:spcPts val="0"/>
              </a:spcAft>
              <a:buSzPts val="3000"/>
              <a:buAutoNum type="romanUcPeriod"/>
            </a:pPr>
            <a:r>
              <a:rPr lang="en-US" sz="3000"/>
              <a:t>Pod patterns</a:t>
            </a:r>
            <a:endParaRPr sz="3000"/>
          </a:p>
        </p:txBody>
      </p:sp>
      <p:sp>
        <p:nvSpPr>
          <p:cNvPr id="471" name="Google Shape;471;p56"/>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472" name="Google Shape;472;p56">
            <a:hlinkClick r:id="rId3"/>
          </p:cNvPr>
          <p:cNvSpPr/>
          <p:nvPr/>
        </p:nvSpPr>
        <p:spPr>
          <a:xfrm>
            <a:off x="0" y="6731000"/>
            <a:ext cx="3126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2" name="Shape 692"/>
        <p:cNvGrpSpPr/>
        <p:nvPr/>
      </p:nvGrpSpPr>
      <p:grpSpPr>
        <a:xfrm>
          <a:off x="0" y="0"/>
          <a:ext cx="0" cy="0"/>
          <a:chOff x="0" y="0"/>
          <a:chExt cx="0" cy="0"/>
        </a:xfrm>
      </p:grpSpPr>
      <p:sp>
        <p:nvSpPr>
          <p:cNvPr id="693" name="Google Shape;693;p74"/>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Horizontal Pod Autoscaler</a:t>
            </a:r>
            <a:endParaRPr/>
          </a:p>
        </p:txBody>
      </p:sp>
      <p:sp>
        <p:nvSpPr>
          <p:cNvPr id="694" name="Google Shape;694;p74"/>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695" name="Google Shape;695;p74"/>
          <p:cNvSpPr txBox="1"/>
          <p:nvPr>
            <p:ph idx="2" type="body"/>
          </p:nvPr>
        </p:nvSpPr>
        <p:spPr>
          <a:xfrm>
            <a:off x="495301" y="861061"/>
            <a:ext cx="11155500" cy="479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a:t>Demo</a:t>
            </a:r>
            <a:endParaRPr/>
          </a:p>
        </p:txBody>
      </p:sp>
      <p:graphicFrame>
        <p:nvGraphicFramePr>
          <p:cNvPr id="696" name="Google Shape;696;p74"/>
          <p:cNvGraphicFramePr/>
          <p:nvPr/>
        </p:nvGraphicFramePr>
        <p:xfrm>
          <a:off x="788525" y="1688750"/>
          <a:ext cx="3000000" cy="3000000"/>
        </p:xfrm>
        <a:graphic>
          <a:graphicData uri="http://schemas.openxmlformats.org/drawingml/2006/table">
            <a:tbl>
              <a:tblPr>
                <a:noFill/>
                <a:tableStyleId>{C19B721E-52D7-46C3-8E30-8F3A9F6AC26A}</a:tableStyleId>
              </a:tblPr>
              <a:tblGrid>
                <a:gridCol w="10862275"/>
              </a:tblGrid>
              <a:tr h="4367775">
                <a:tc>
                  <a:txBody>
                    <a:bodyPr>
                      <a:noAutofit/>
                    </a:bodyPr>
                    <a:lstStyle/>
                    <a:p>
                      <a:pPr indent="0" lvl="0" marL="0" rtl="0" algn="l">
                        <a:lnSpc>
                          <a:spcPct val="115000"/>
                        </a:lnSpc>
                        <a:spcBef>
                          <a:spcPts val="0"/>
                        </a:spcBef>
                        <a:spcAft>
                          <a:spcPts val="0"/>
                        </a:spcAft>
                        <a:buNone/>
                      </a:pPr>
                      <a:r>
                        <a:rPr i="1" lang="en-US" sz="1800">
                          <a:solidFill>
                            <a:srgbClr val="999988"/>
                          </a:solidFill>
                          <a:latin typeface="Inconsolata"/>
                          <a:ea typeface="Inconsolata"/>
                          <a:cs typeface="Inconsolata"/>
                          <a:sym typeface="Inconsolata"/>
                        </a:rPr>
                        <a:t># Clone the metrics-server repo</a:t>
                      </a:r>
                      <a:endParaRPr sz="1800">
                        <a:solidFill>
                          <a:srgbClr val="303030"/>
                        </a:solidFill>
                        <a:latin typeface="Inconsolata"/>
                        <a:ea typeface="Inconsolata"/>
                        <a:cs typeface="Inconsolata"/>
                        <a:sym typeface="Inconsolata"/>
                      </a:endParaRPr>
                    </a:p>
                    <a:p>
                      <a:pPr indent="0" lvl="0" marL="0" rtl="0" algn="l">
                        <a:lnSpc>
                          <a:spcPct val="115000"/>
                        </a:lnSpc>
                        <a:spcBef>
                          <a:spcPts val="0"/>
                        </a:spcBef>
                        <a:spcAft>
                          <a:spcPts val="0"/>
                        </a:spcAft>
                        <a:buNone/>
                      </a:pPr>
                      <a:r>
                        <a:rPr lang="en-US" sz="1800">
                          <a:solidFill>
                            <a:srgbClr val="303030"/>
                          </a:solidFill>
                          <a:latin typeface="Inconsolata"/>
                          <a:ea typeface="Inconsolata"/>
                          <a:cs typeface="Inconsolata"/>
                          <a:sym typeface="Inconsolata"/>
                        </a:rPr>
                        <a:t>git clone https://github.com/kubernetes-incubator/metrics-server</a:t>
                      </a:r>
                      <a:endParaRPr sz="1800">
                        <a:solidFill>
                          <a:srgbClr val="303030"/>
                        </a:solidFill>
                        <a:latin typeface="Inconsolata"/>
                        <a:ea typeface="Inconsolata"/>
                        <a:cs typeface="Inconsolata"/>
                        <a:sym typeface="Inconsolata"/>
                      </a:endParaRPr>
                    </a:p>
                    <a:p>
                      <a:pPr indent="0" lvl="0" marL="0" rtl="0" algn="l">
                        <a:lnSpc>
                          <a:spcPct val="115000"/>
                        </a:lnSpc>
                        <a:spcBef>
                          <a:spcPts val="0"/>
                        </a:spcBef>
                        <a:spcAft>
                          <a:spcPts val="0"/>
                        </a:spcAft>
                        <a:buNone/>
                      </a:pPr>
                      <a:r>
                        <a:rPr lang="en-US" sz="1800">
                          <a:solidFill>
                            <a:srgbClr val="333333"/>
                          </a:solidFill>
                          <a:latin typeface="Inconsolata"/>
                          <a:ea typeface="Inconsolata"/>
                          <a:cs typeface="Inconsolata"/>
                          <a:sym typeface="Inconsolata"/>
                        </a:rPr>
                        <a:t>cd </a:t>
                      </a:r>
                      <a:r>
                        <a:rPr lang="en-US" sz="1800">
                          <a:solidFill>
                            <a:srgbClr val="303030"/>
                          </a:solidFill>
                          <a:latin typeface="Inconsolata"/>
                          <a:ea typeface="Inconsolata"/>
                          <a:cs typeface="Inconsolata"/>
                          <a:sym typeface="Inconsolata"/>
                        </a:rPr>
                        <a:t>metrics-server</a:t>
                      </a:r>
                      <a:endParaRPr sz="1800">
                        <a:solidFill>
                          <a:srgbClr val="303030"/>
                        </a:solidFill>
                        <a:latin typeface="Inconsolata"/>
                        <a:ea typeface="Inconsolata"/>
                        <a:cs typeface="Inconsolata"/>
                        <a:sym typeface="Inconsolata"/>
                      </a:endParaRPr>
                    </a:p>
                    <a:p>
                      <a:pPr indent="0" lvl="0" marL="0" rtl="0" algn="l">
                        <a:lnSpc>
                          <a:spcPct val="115000"/>
                        </a:lnSpc>
                        <a:spcBef>
                          <a:spcPts val="0"/>
                        </a:spcBef>
                        <a:spcAft>
                          <a:spcPts val="0"/>
                        </a:spcAft>
                        <a:buNone/>
                      </a:pPr>
                      <a:r>
                        <a:t/>
                      </a:r>
                      <a:endParaRPr sz="1800">
                        <a:solidFill>
                          <a:srgbClr val="303030"/>
                        </a:solidFill>
                        <a:latin typeface="Inconsolata"/>
                        <a:ea typeface="Inconsolata"/>
                        <a:cs typeface="Inconsolata"/>
                        <a:sym typeface="Inconsolata"/>
                      </a:endParaRPr>
                    </a:p>
                    <a:p>
                      <a:pPr indent="0" lvl="0" marL="0" rtl="0" algn="l">
                        <a:lnSpc>
                          <a:spcPct val="115000"/>
                        </a:lnSpc>
                        <a:spcBef>
                          <a:spcPts val="0"/>
                        </a:spcBef>
                        <a:spcAft>
                          <a:spcPts val="0"/>
                        </a:spcAft>
                        <a:buNone/>
                      </a:pPr>
                      <a:r>
                        <a:rPr i="1" lang="en-US" sz="1800">
                          <a:solidFill>
                            <a:srgbClr val="999988"/>
                          </a:solidFill>
                          <a:latin typeface="Inconsolata"/>
                          <a:ea typeface="Inconsolata"/>
                          <a:cs typeface="Inconsolata"/>
                          <a:sym typeface="Inconsolata"/>
                        </a:rPr>
                        <a:t># Deploy the metrics server </a:t>
                      </a:r>
                      <a:endParaRPr sz="1800">
                        <a:solidFill>
                          <a:srgbClr val="303030"/>
                        </a:solidFill>
                        <a:latin typeface="Inconsolata"/>
                        <a:ea typeface="Inconsolata"/>
                        <a:cs typeface="Inconsolata"/>
                        <a:sym typeface="Inconsolata"/>
                      </a:endParaRPr>
                    </a:p>
                    <a:p>
                      <a:pPr indent="0" lvl="0" marL="0" rtl="0" algn="l">
                        <a:lnSpc>
                          <a:spcPct val="115000"/>
                        </a:lnSpc>
                        <a:spcBef>
                          <a:spcPts val="0"/>
                        </a:spcBef>
                        <a:spcAft>
                          <a:spcPts val="0"/>
                        </a:spcAft>
                        <a:buNone/>
                      </a:pPr>
                      <a:r>
                        <a:rPr lang="en-US" sz="1800">
                          <a:solidFill>
                            <a:srgbClr val="303030"/>
                          </a:solidFill>
                          <a:latin typeface="Inconsolata"/>
                          <a:ea typeface="Inconsolata"/>
                          <a:cs typeface="Inconsolata"/>
                          <a:sym typeface="Inconsolata"/>
                        </a:rPr>
                        <a:t>kubectl create -f </a:t>
                      </a:r>
                      <a:r>
                        <a:rPr lang="en-US" sz="1800">
                          <a:solidFill>
                            <a:srgbClr val="24292E"/>
                          </a:solidFill>
                          <a:latin typeface="Inconsolata"/>
                          <a:ea typeface="Inconsolata"/>
                          <a:cs typeface="Inconsolata"/>
                          <a:sym typeface="Inconsolata"/>
                        </a:rPr>
                        <a:t>deploy/1.8+/</a:t>
                      </a:r>
                      <a:endParaRPr sz="1800">
                        <a:solidFill>
                          <a:srgbClr val="24292E"/>
                        </a:solidFill>
                        <a:latin typeface="Inconsolata"/>
                        <a:ea typeface="Inconsolata"/>
                        <a:cs typeface="Inconsolata"/>
                        <a:sym typeface="Inconsolata"/>
                      </a:endParaRPr>
                    </a:p>
                    <a:p>
                      <a:pPr indent="0" lvl="0" marL="0" marR="139700" rtl="0" algn="l">
                        <a:lnSpc>
                          <a:spcPct val="115000"/>
                        </a:lnSpc>
                        <a:spcBef>
                          <a:spcPts val="1500"/>
                        </a:spcBef>
                        <a:spcAft>
                          <a:spcPts val="0"/>
                        </a:spcAft>
                        <a:buNone/>
                      </a:pPr>
                      <a:r>
                        <a:t/>
                      </a:r>
                      <a:endParaRPr sz="1800">
                        <a:solidFill>
                          <a:srgbClr val="AA22FF"/>
                        </a:solidFill>
                        <a:highlight>
                          <a:srgbClr val="F7F7F7"/>
                        </a:highlight>
                        <a:latin typeface="Inconsolata"/>
                        <a:ea typeface="Inconsolata"/>
                        <a:cs typeface="Inconsolata"/>
                        <a:sym typeface="Inconsolata"/>
                      </a:endParaRPr>
                    </a:p>
                    <a:p>
                      <a:pPr indent="0" lvl="0" marL="0" marR="139700" rtl="0" algn="l">
                        <a:lnSpc>
                          <a:spcPct val="115000"/>
                        </a:lnSpc>
                        <a:spcBef>
                          <a:spcPts val="1500"/>
                        </a:spcBef>
                        <a:spcAft>
                          <a:spcPts val="0"/>
                        </a:spcAft>
                        <a:buNone/>
                      </a:pPr>
                      <a:r>
                        <a:t/>
                      </a:r>
                      <a:endParaRPr b="1" sz="1050">
                        <a:solidFill>
                          <a:srgbClr val="303030"/>
                        </a:solidFill>
                        <a:highlight>
                          <a:srgbClr val="F7F7F7"/>
                        </a:highlight>
                        <a:latin typeface="Roboto Mono"/>
                        <a:ea typeface="Roboto Mono"/>
                        <a:cs typeface="Roboto Mono"/>
                        <a:sym typeface="Roboto Mono"/>
                      </a:endParaRPr>
                    </a:p>
                    <a:p>
                      <a:pPr indent="0" lvl="0" marL="0" rtl="0" algn="l">
                        <a:lnSpc>
                          <a:spcPct val="115000"/>
                        </a:lnSpc>
                        <a:spcBef>
                          <a:spcPts val="1500"/>
                        </a:spcBef>
                        <a:spcAft>
                          <a:spcPts val="0"/>
                        </a:spcAft>
                        <a:buNone/>
                      </a:pPr>
                      <a:r>
                        <a:t/>
                      </a:r>
                      <a:endParaRPr sz="1800">
                        <a:solidFill>
                          <a:srgbClr val="333333"/>
                        </a:solidFill>
                        <a:highlight>
                          <a:srgbClr val="F8F8F8"/>
                        </a:highlight>
                        <a:latin typeface="Inconsolata"/>
                        <a:ea typeface="Inconsolata"/>
                        <a:cs typeface="Inconsolata"/>
                        <a:sym typeface="Inconsolata"/>
                      </a:endParaRPr>
                    </a:p>
                  </a:txBody>
                  <a:tcPr marT="63500" marB="63500" marR="63500" marL="63500"/>
                </a:tc>
              </a:tr>
            </a:tbl>
          </a:graphicData>
        </a:graphic>
      </p:graphicFrame>
      <p:sp>
        <p:nvSpPr>
          <p:cNvPr id="697" name="Google Shape;697;p74"/>
          <p:cNvSpPr/>
          <p:nvPr/>
        </p:nvSpPr>
        <p:spPr>
          <a:xfrm>
            <a:off x="7605624" y="3085350"/>
            <a:ext cx="2998324" cy="2669202"/>
          </a:xfrm>
          <a:custGeom>
            <a:rect b="b" l="l" r="r" t="t"/>
            <a:pathLst>
              <a:path extrusionOk="0" h="173100" w="210298">
                <a:moveTo>
                  <a:pt x="10655" y="129731"/>
                </a:moveTo>
                <a:lnTo>
                  <a:pt x="199830" y="129731"/>
                </a:lnTo>
                <a:lnTo>
                  <a:pt x="201325" y="129544"/>
                </a:lnTo>
                <a:lnTo>
                  <a:pt x="203195" y="127675"/>
                </a:lnTo>
                <a:lnTo>
                  <a:pt x="203381" y="126180"/>
                </a:lnTo>
                <a:lnTo>
                  <a:pt x="203381" y="18133"/>
                </a:lnTo>
                <a:lnTo>
                  <a:pt x="203195" y="14395"/>
                </a:lnTo>
                <a:lnTo>
                  <a:pt x="200578" y="8039"/>
                </a:lnTo>
                <a:lnTo>
                  <a:pt x="195717" y="3179"/>
                </a:lnTo>
                <a:lnTo>
                  <a:pt x="189362" y="375"/>
                </a:lnTo>
                <a:lnTo>
                  <a:pt x="185810" y="1"/>
                </a:lnTo>
                <a:lnTo>
                  <a:pt x="24675" y="1"/>
                </a:lnTo>
                <a:lnTo>
                  <a:pt x="20937" y="375"/>
                </a:lnTo>
                <a:lnTo>
                  <a:pt x="14581" y="3179"/>
                </a:lnTo>
                <a:lnTo>
                  <a:pt x="9908" y="8039"/>
                </a:lnTo>
                <a:lnTo>
                  <a:pt x="7291" y="14395"/>
                </a:lnTo>
                <a:lnTo>
                  <a:pt x="7104" y="18133"/>
                </a:lnTo>
                <a:lnTo>
                  <a:pt x="7104" y="126180"/>
                </a:lnTo>
                <a:lnTo>
                  <a:pt x="7291" y="127675"/>
                </a:lnTo>
                <a:lnTo>
                  <a:pt x="9160" y="129544"/>
                </a:lnTo>
                <a:close/>
                <a:moveTo>
                  <a:pt x="21123" y="115338"/>
                </a:moveTo>
                <a:lnTo>
                  <a:pt x="189362" y="115338"/>
                </a:lnTo>
                <a:lnTo>
                  <a:pt x="189362" y="14582"/>
                </a:lnTo>
                <a:lnTo>
                  <a:pt x="21123" y="14582"/>
                </a:lnTo>
                <a:close/>
                <a:moveTo>
                  <a:pt x="206933" y="137022"/>
                </a:moveTo>
                <a:lnTo>
                  <a:pt x="122814" y="137022"/>
                </a:lnTo>
                <a:lnTo>
                  <a:pt x="121319" y="137208"/>
                </a:lnTo>
                <a:lnTo>
                  <a:pt x="119449" y="139078"/>
                </a:lnTo>
                <a:lnTo>
                  <a:pt x="119262" y="140573"/>
                </a:lnTo>
                <a:lnTo>
                  <a:pt x="119262" y="144125"/>
                </a:lnTo>
                <a:lnTo>
                  <a:pt x="91223" y="144125"/>
                </a:lnTo>
                <a:lnTo>
                  <a:pt x="91223" y="140573"/>
                </a:lnTo>
                <a:lnTo>
                  <a:pt x="91036" y="139078"/>
                </a:lnTo>
                <a:lnTo>
                  <a:pt x="89166" y="137208"/>
                </a:lnTo>
                <a:lnTo>
                  <a:pt x="87671" y="137022"/>
                </a:lnTo>
                <a:lnTo>
                  <a:pt x="3552" y="137022"/>
                </a:lnTo>
                <a:lnTo>
                  <a:pt x="2056" y="137208"/>
                </a:lnTo>
                <a:lnTo>
                  <a:pt x="187" y="139078"/>
                </a:lnTo>
                <a:lnTo>
                  <a:pt x="0" y="140573"/>
                </a:lnTo>
                <a:lnTo>
                  <a:pt x="0" y="154967"/>
                </a:lnTo>
                <a:lnTo>
                  <a:pt x="187" y="158706"/>
                </a:lnTo>
                <a:lnTo>
                  <a:pt x="2804" y="165061"/>
                </a:lnTo>
                <a:lnTo>
                  <a:pt x="7664" y="169921"/>
                </a:lnTo>
                <a:lnTo>
                  <a:pt x="14020" y="172725"/>
                </a:lnTo>
                <a:lnTo>
                  <a:pt x="17572" y="173099"/>
                </a:lnTo>
                <a:lnTo>
                  <a:pt x="192913" y="173099"/>
                </a:lnTo>
                <a:lnTo>
                  <a:pt x="196465" y="172725"/>
                </a:lnTo>
                <a:lnTo>
                  <a:pt x="202821" y="169921"/>
                </a:lnTo>
                <a:lnTo>
                  <a:pt x="207494" y="165061"/>
                </a:lnTo>
                <a:lnTo>
                  <a:pt x="210111" y="158706"/>
                </a:lnTo>
                <a:lnTo>
                  <a:pt x="210298" y="154967"/>
                </a:lnTo>
                <a:lnTo>
                  <a:pt x="210298" y="140573"/>
                </a:lnTo>
                <a:lnTo>
                  <a:pt x="210111" y="139078"/>
                </a:lnTo>
                <a:lnTo>
                  <a:pt x="208242" y="137208"/>
                </a:lnTo>
                <a:close/>
              </a:path>
            </a:pathLst>
          </a:custGeom>
          <a:solidFill>
            <a:srgbClr val="1F9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74">
            <a:hlinkClick r:id="rId3"/>
          </p:cNvPr>
          <p:cNvSpPr/>
          <p:nvPr/>
        </p:nvSpPr>
        <p:spPr>
          <a:xfrm>
            <a:off x="0" y="6731000"/>
            <a:ext cx="90657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gtEl>
                                        <p:attrNameLst>
                                          <p:attrName>style.visibility</p:attrName>
                                        </p:attrNameLst>
                                      </p:cBhvr>
                                      <p:to>
                                        <p:strVal val="visible"/>
                                      </p:to>
                                    </p:set>
                                    <p:animEffect filter="fade" transition="in">
                                      <p:cBhvr>
                                        <p:cTn dur="1000"/>
                                        <p:tgtEl>
                                          <p:spTgt spid="6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3" name="Shape 703"/>
        <p:cNvGrpSpPr/>
        <p:nvPr/>
      </p:nvGrpSpPr>
      <p:grpSpPr>
        <a:xfrm>
          <a:off x="0" y="0"/>
          <a:ext cx="0" cy="0"/>
          <a:chOff x="0" y="0"/>
          <a:chExt cx="0" cy="0"/>
        </a:xfrm>
      </p:grpSpPr>
      <p:sp>
        <p:nvSpPr>
          <p:cNvPr id="704" name="Google Shape;704;p75"/>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Horizontal Pod Autoscaler</a:t>
            </a:r>
            <a:endParaRPr/>
          </a:p>
        </p:txBody>
      </p:sp>
      <p:sp>
        <p:nvSpPr>
          <p:cNvPr id="705" name="Google Shape;705;p75"/>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706" name="Google Shape;706;p75"/>
          <p:cNvSpPr txBox="1"/>
          <p:nvPr>
            <p:ph idx="2" type="body"/>
          </p:nvPr>
        </p:nvSpPr>
        <p:spPr>
          <a:xfrm>
            <a:off x="495301" y="861061"/>
            <a:ext cx="11155500" cy="479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a:t>Demo</a:t>
            </a:r>
            <a:endParaRPr/>
          </a:p>
        </p:txBody>
      </p:sp>
      <p:graphicFrame>
        <p:nvGraphicFramePr>
          <p:cNvPr id="707" name="Google Shape;707;p75"/>
          <p:cNvGraphicFramePr/>
          <p:nvPr/>
        </p:nvGraphicFramePr>
        <p:xfrm>
          <a:off x="788525" y="1688750"/>
          <a:ext cx="3000000" cy="3000000"/>
        </p:xfrm>
        <a:graphic>
          <a:graphicData uri="http://schemas.openxmlformats.org/drawingml/2006/table">
            <a:tbl>
              <a:tblPr>
                <a:noFill/>
                <a:tableStyleId>{C19B721E-52D7-46C3-8E30-8F3A9F6AC26A}</a:tableStyleId>
              </a:tblPr>
              <a:tblGrid>
                <a:gridCol w="10862275"/>
              </a:tblGrid>
              <a:tr h="4367775">
                <a:tc>
                  <a:txBody>
                    <a:bodyPr>
                      <a:noAutofit/>
                    </a:bodyPr>
                    <a:lstStyle/>
                    <a:p>
                      <a:pPr indent="0" lvl="0" marL="0" rtl="0" algn="l">
                        <a:lnSpc>
                          <a:spcPct val="115000"/>
                        </a:lnSpc>
                        <a:spcBef>
                          <a:spcPts val="0"/>
                        </a:spcBef>
                        <a:spcAft>
                          <a:spcPts val="0"/>
                        </a:spcAft>
                        <a:buNone/>
                      </a:pPr>
                      <a:r>
                        <a:rPr i="1" lang="en-US" sz="1800">
                          <a:solidFill>
                            <a:srgbClr val="999988"/>
                          </a:solidFill>
                          <a:latin typeface="Inconsolata"/>
                          <a:ea typeface="Inconsolata"/>
                          <a:cs typeface="Inconsolata"/>
                          <a:sym typeface="Inconsolata"/>
                        </a:rPr>
                        <a:t># Create a deployment for a simple php-apache application</a:t>
                      </a:r>
                      <a:br>
                        <a:rPr lang="en-US" sz="1800">
                          <a:solidFill>
                            <a:srgbClr val="333333"/>
                          </a:solidFill>
                          <a:latin typeface="Inconsolata"/>
                          <a:ea typeface="Inconsolata"/>
                          <a:cs typeface="Inconsolata"/>
                          <a:sym typeface="Inconsolata"/>
                        </a:rPr>
                      </a:br>
                      <a:r>
                        <a:rPr lang="en-US" sz="1800">
                          <a:solidFill>
                            <a:srgbClr val="303030"/>
                          </a:solidFill>
                          <a:latin typeface="Inconsolata"/>
                          <a:ea typeface="Inconsolata"/>
                          <a:cs typeface="Inconsolata"/>
                          <a:sym typeface="Inconsolata"/>
                        </a:rPr>
                        <a:t>kubectl run php-apache --image</a:t>
                      </a:r>
                      <a:r>
                        <a:rPr lang="en-US" sz="1800">
                          <a:solidFill>
                            <a:srgbClr val="666666"/>
                          </a:solidFill>
                          <a:latin typeface="Inconsolata"/>
                          <a:ea typeface="Inconsolata"/>
                          <a:cs typeface="Inconsolata"/>
                          <a:sym typeface="Inconsolata"/>
                        </a:rPr>
                        <a:t>=</a:t>
                      </a:r>
                      <a:r>
                        <a:rPr lang="en-US" sz="1800">
                          <a:solidFill>
                            <a:srgbClr val="303030"/>
                          </a:solidFill>
                          <a:latin typeface="Inconsolata"/>
                          <a:ea typeface="Inconsolata"/>
                          <a:cs typeface="Inconsolata"/>
                          <a:sym typeface="Inconsolata"/>
                        </a:rPr>
                        <a:t>k8s.gcr.io/hpa-example --requests</a:t>
                      </a:r>
                      <a:r>
                        <a:rPr lang="en-US" sz="1800">
                          <a:solidFill>
                            <a:srgbClr val="666666"/>
                          </a:solidFill>
                          <a:latin typeface="Inconsolata"/>
                          <a:ea typeface="Inconsolata"/>
                          <a:cs typeface="Inconsolata"/>
                          <a:sym typeface="Inconsolata"/>
                        </a:rPr>
                        <a:t>=</a:t>
                      </a:r>
                      <a:r>
                        <a:rPr lang="en-US" sz="1800">
                          <a:solidFill>
                            <a:srgbClr val="B8860B"/>
                          </a:solidFill>
                          <a:latin typeface="Inconsolata"/>
                          <a:ea typeface="Inconsolata"/>
                          <a:cs typeface="Inconsolata"/>
                          <a:sym typeface="Inconsolata"/>
                        </a:rPr>
                        <a:t>cpu</a:t>
                      </a:r>
                      <a:r>
                        <a:rPr lang="en-US" sz="1800">
                          <a:solidFill>
                            <a:srgbClr val="666666"/>
                          </a:solidFill>
                          <a:latin typeface="Inconsolata"/>
                          <a:ea typeface="Inconsolata"/>
                          <a:cs typeface="Inconsolata"/>
                          <a:sym typeface="Inconsolata"/>
                        </a:rPr>
                        <a:t>=</a:t>
                      </a:r>
                      <a:r>
                        <a:rPr lang="en-US" sz="1800">
                          <a:solidFill>
                            <a:srgbClr val="303030"/>
                          </a:solidFill>
                          <a:latin typeface="Inconsolata"/>
                          <a:ea typeface="Inconsolata"/>
                          <a:cs typeface="Inconsolata"/>
                          <a:sym typeface="Inconsolata"/>
                        </a:rPr>
                        <a:t>200m --expose --port</a:t>
                      </a:r>
                      <a:r>
                        <a:rPr lang="en-US" sz="1800">
                          <a:solidFill>
                            <a:srgbClr val="666666"/>
                          </a:solidFill>
                          <a:latin typeface="Inconsolata"/>
                          <a:ea typeface="Inconsolata"/>
                          <a:cs typeface="Inconsolata"/>
                          <a:sym typeface="Inconsolata"/>
                        </a:rPr>
                        <a:t>=80</a:t>
                      </a:r>
                      <a:endParaRPr sz="1800">
                        <a:solidFill>
                          <a:srgbClr val="666666"/>
                        </a:solidFill>
                        <a:latin typeface="Inconsolata"/>
                        <a:ea typeface="Inconsolata"/>
                        <a:cs typeface="Inconsolata"/>
                        <a:sym typeface="Inconsolata"/>
                      </a:endParaRPr>
                    </a:p>
                    <a:p>
                      <a:pPr indent="0" lvl="0" marL="0" rtl="0" algn="l">
                        <a:lnSpc>
                          <a:spcPct val="115000"/>
                        </a:lnSpc>
                        <a:spcBef>
                          <a:spcPts val="0"/>
                        </a:spcBef>
                        <a:spcAft>
                          <a:spcPts val="0"/>
                        </a:spcAft>
                        <a:buNone/>
                      </a:pPr>
                      <a:br>
                        <a:rPr lang="en-US" sz="1800">
                          <a:solidFill>
                            <a:srgbClr val="333333"/>
                          </a:solidFill>
                          <a:latin typeface="Inconsolata"/>
                          <a:ea typeface="Inconsolata"/>
                          <a:cs typeface="Inconsolata"/>
                          <a:sym typeface="Inconsolata"/>
                        </a:rPr>
                      </a:br>
                      <a:r>
                        <a:rPr i="1" lang="en-US" sz="1800">
                          <a:solidFill>
                            <a:srgbClr val="999988"/>
                          </a:solidFill>
                          <a:latin typeface="Inconsolata"/>
                          <a:ea typeface="Inconsolata"/>
                          <a:cs typeface="Inconsolata"/>
                          <a:sym typeface="Inconsolata"/>
                        </a:rPr>
                        <a:t># Create Horizontal Pod Autoscaler</a:t>
                      </a:r>
                      <a:br>
                        <a:rPr lang="en-US" sz="1800">
                          <a:solidFill>
                            <a:srgbClr val="333333"/>
                          </a:solidFill>
                          <a:latin typeface="Inconsolata"/>
                          <a:ea typeface="Inconsolata"/>
                          <a:cs typeface="Inconsolata"/>
                          <a:sym typeface="Inconsolata"/>
                        </a:rPr>
                      </a:br>
                      <a:r>
                        <a:rPr lang="en-US" sz="1800">
                          <a:solidFill>
                            <a:srgbClr val="303030"/>
                          </a:solidFill>
                          <a:latin typeface="Inconsolata"/>
                          <a:ea typeface="Inconsolata"/>
                          <a:cs typeface="Inconsolata"/>
                          <a:sym typeface="Inconsolata"/>
                        </a:rPr>
                        <a:t>kubectl autoscale deployment php-apache --cpu-percent</a:t>
                      </a:r>
                      <a:r>
                        <a:rPr lang="en-US" sz="1800">
                          <a:solidFill>
                            <a:srgbClr val="666666"/>
                          </a:solidFill>
                          <a:latin typeface="Inconsolata"/>
                          <a:ea typeface="Inconsolata"/>
                          <a:cs typeface="Inconsolata"/>
                          <a:sym typeface="Inconsolata"/>
                        </a:rPr>
                        <a:t>=50</a:t>
                      </a:r>
                      <a:r>
                        <a:rPr lang="en-US" sz="1800">
                          <a:solidFill>
                            <a:srgbClr val="303030"/>
                          </a:solidFill>
                          <a:latin typeface="Inconsolata"/>
                          <a:ea typeface="Inconsolata"/>
                          <a:cs typeface="Inconsolata"/>
                          <a:sym typeface="Inconsolata"/>
                        </a:rPr>
                        <a:t> --min</a:t>
                      </a:r>
                      <a:r>
                        <a:rPr lang="en-US" sz="1800">
                          <a:solidFill>
                            <a:srgbClr val="666666"/>
                          </a:solidFill>
                          <a:latin typeface="Inconsolata"/>
                          <a:ea typeface="Inconsolata"/>
                          <a:cs typeface="Inconsolata"/>
                          <a:sym typeface="Inconsolata"/>
                        </a:rPr>
                        <a:t>=1</a:t>
                      </a:r>
                      <a:r>
                        <a:rPr lang="en-US" sz="1800">
                          <a:solidFill>
                            <a:srgbClr val="303030"/>
                          </a:solidFill>
                          <a:latin typeface="Inconsolata"/>
                          <a:ea typeface="Inconsolata"/>
                          <a:cs typeface="Inconsolata"/>
                          <a:sym typeface="Inconsolata"/>
                        </a:rPr>
                        <a:t> --max</a:t>
                      </a:r>
                      <a:r>
                        <a:rPr lang="en-US" sz="1800">
                          <a:solidFill>
                            <a:srgbClr val="666666"/>
                          </a:solidFill>
                          <a:latin typeface="Inconsolata"/>
                          <a:ea typeface="Inconsolata"/>
                          <a:cs typeface="Inconsolata"/>
                          <a:sym typeface="Inconsolata"/>
                        </a:rPr>
                        <a:t>=10</a:t>
                      </a:r>
                      <a:endParaRPr sz="1800">
                        <a:solidFill>
                          <a:srgbClr val="666666"/>
                        </a:solidFill>
                        <a:latin typeface="Inconsolata"/>
                        <a:ea typeface="Inconsolata"/>
                        <a:cs typeface="Inconsolata"/>
                        <a:sym typeface="Inconsolata"/>
                      </a:endParaRPr>
                    </a:p>
                    <a:p>
                      <a:pPr indent="0" lvl="0" marL="0" rtl="0" algn="l">
                        <a:lnSpc>
                          <a:spcPct val="115000"/>
                        </a:lnSpc>
                        <a:spcBef>
                          <a:spcPts val="0"/>
                        </a:spcBef>
                        <a:spcAft>
                          <a:spcPts val="0"/>
                        </a:spcAft>
                        <a:buNone/>
                      </a:pPr>
                      <a:r>
                        <a:t/>
                      </a:r>
                      <a:endParaRPr sz="1800">
                        <a:solidFill>
                          <a:srgbClr val="333333"/>
                        </a:solidFill>
                        <a:latin typeface="Inconsolata"/>
                        <a:ea typeface="Inconsolata"/>
                        <a:cs typeface="Inconsolata"/>
                        <a:sym typeface="Inconsolata"/>
                      </a:endParaRPr>
                    </a:p>
                    <a:p>
                      <a:pPr indent="0" lvl="0" marL="0" rtl="0" algn="l">
                        <a:lnSpc>
                          <a:spcPct val="115000"/>
                        </a:lnSpc>
                        <a:spcBef>
                          <a:spcPts val="0"/>
                        </a:spcBef>
                        <a:spcAft>
                          <a:spcPts val="0"/>
                        </a:spcAft>
                        <a:buNone/>
                      </a:pPr>
                      <a:r>
                        <a:rPr i="1" lang="en-US" sz="1800">
                          <a:solidFill>
                            <a:srgbClr val="999988"/>
                          </a:solidFill>
                          <a:latin typeface="Inconsolata"/>
                          <a:ea typeface="Inconsolata"/>
                          <a:cs typeface="Inconsolata"/>
                          <a:sym typeface="Inconsolata"/>
                        </a:rPr>
                        <a:t># Increase load</a:t>
                      </a:r>
                      <a:endParaRPr sz="1800">
                        <a:solidFill>
                          <a:srgbClr val="333333"/>
                        </a:solidFill>
                        <a:latin typeface="Inconsolata"/>
                        <a:ea typeface="Inconsolata"/>
                        <a:cs typeface="Inconsolata"/>
                        <a:sym typeface="Inconsolata"/>
                      </a:endParaRPr>
                    </a:p>
                    <a:p>
                      <a:pPr indent="0" lvl="0" marL="0" rtl="0" algn="l">
                        <a:lnSpc>
                          <a:spcPct val="115000"/>
                        </a:lnSpc>
                        <a:spcBef>
                          <a:spcPts val="0"/>
                        </a:spcBef>
                        <a:spcAft>
                          <a:spcPts val="0"/>
                        </a:spcAft>
                        <a:buNone/>
                      </a:pPr>
                      <a:r>
                        <a:rPr lang="en-US" sz="1800">
                          <a:solidFill>
                            <a:srgbClr val="303030"/>
                          </a:solidFill>
                          <a:latin typeface="Inconsolata"/>
                          <a:ea typeface="Inconsolata"/>
                          <a:cs typeface="Inconsolata"/>
                          <a:sym typeface="Inconsolata"/>
                        </a:rPr>
                        <a:t>kubectl run -i --tty load-generator --image</a:t>
                      </a:r>
                      <a:r>
                        <a:rPr lang="en-US" sz="1800">
                          <a:solidFill>
                            <a:srgbClr val="666666"/>
                          </a:solidFill>
                          <a:latin typeface="Inconsolata"/>
                          <a:ea typeface="Inconsolata"/>
                          <a:cs typeface="Inconsolata"/>
                          <a:sym typeface="Inconsolata"/>
                        </a:rPr>
                        <a:t>=</a:t>
                      </a:r>
                      <a:r>
                        <a:rPr lang="en-US" sz="1800">
                          <a:solidFill>
                            <a:srgbClr val="303030"/>
                          </a:solidFill>
                          <a:latin typeface="Inconsolata"/>
                          <a:ea typeface="Inconsolata"/>
                          <a:cs typeface="Inconsolata"/>
                          <a:sym typeface="Inconsolata"/>
                        </a:rPr>
                        <a:t>busybox /bin/sh</a:t>
                      </a:r>
                      <a:endParaRPr sz="1800">
                        <a:solidFill>
                          <a:srgbClr val="303030"/>
                        </a:solidFill>
                        <a:latin typeface="Inconsolata"/>
                        <a:ea typeface="Inconsolata"/>
                        <a:cs typeface="Inconsolata"/>
                        <a:sym typeface="Inconsolata"/>
                      </a:endParaRPr>
                    </a:p>
                    <a:p>
                      <a:pPr indent="0" lvl="0" marL="0" marR="139700" rtl="0" algn="l">
                        <a:lnSpc>
                          <a:spcPct val="115000"/>
                        </a:lnSpc>
                        <a:spcBef>
                          <a:spcPts val="1500"/>
                        </a:spcBef>
                        <a:spcAft>
                          <a:spcPts val="0"/>
                        </a:spcAft>
                        <a:buNone/>
                      </a:pPr>
                      <a:r>
                        <a:rPr lang="en-US" sz="1800">
                          <a:solidFill>
                            <a:srgbClr val="AA22FF"/>
                          </a:solidFill>
                          <a:latin typeface="Inconsolata"/>
                          <a:ea typeface="Inconsolata"/>
                          <a:cs typeface="Inconsolata"/>
                          <a:sym typeface="Inconsolata"/>
                        </a:rPr>
                        <a:t>while</a:t>
                      </a:r>
                      <a:r>
                        <a:rPr lang="en-US" sz="1800">
                          <a:solidFill>
                            <a:srgbClr val="303030"/>
                          </a:solidFill>
                          <a:latin typeface="Inconsolata"/>
                          <a:ea typeface="Inconsolata"/>
                          <a:cs typeface="Inconsolata"/>
                          <a:sym typeface="Inconsolata"/>
                        </a:rPr>
                        <a:t> true; </a:t>
                      </a:r>
                      <a:r>
                        <a:rPr lang="en-US" sz="1800">
                          <a:solidFill>
                            <a:srgbClr val="AA22FF"/>
                          </a:solidFill>
                          <a:latin typeface="Inconsolata"/>
                          <a:ea typeface="Inconsolata"/>
                          <a:cs typeface="Inconsolata"/>
                          <a:sym typeface="Inconsolata"/>
                        </a:rPr>
                        <a:t>do</a:t>
                      </a:r>
                      <a:r>
                        <a:rPr lang="en-US" sz="1800">
                          <a:solidFill>
                            <a:srgbClr val="303030"/>
                          </a:solidFill>
                          <a:latin typeface="Inconsolata"/>
                          <a:ea typeface="Inconsolata"/>
                          <a:cs typeface="Inconsolata"/>
                          <a:sym typeface="Inconsolata"/>
                        </a:rPr>
                        <a:t> wget -q -O- http://php-apache.default.svc.cluster.local; </a:t>
                      </a:r>
                      <a:r>
                        <a:rPr lang="en-US" sz="1800">
                          <a:solidFill>
                            <a:srgbClr val="AA22FF"/>
                          </a:solidFill>
                          <a:latin typeface="Inconsolata"/>
                          <a:ea typeface="Inconsolata"/>
                          <a:cs typeface="Inconsolata"/>
                          <a:sym typeface="Inconsolata"/>
                        </a:rPr>
                        <a:t>done</a:t>
                      </a:r>
                      <a:endParaRPr b="1" sz="1050">
                        <a:solidFill>
                          <a:srgbClr val="303030"/>
                        </a:solidFill>
                        <a:latin typeface="Roboto Mono"/>
                        <a:ea typeface="Roboto Mono"/>
                        <a:cs typeface="Roboto Mono"/>
                        <a:sym typeface="Roboto Mono"/>
                      </a:endParaRPr>
                    </a:p>
                    <a:p>
                      <a:pPr indent="0" lvl="0" marL="0" rtl="0" algn="l">
                        <a:lnSpc>
                          <a:spcPct val="115000"/>
                        </a:lnSpc>
                        <a:spcBef>
                          <a:spcPts val="1500"/>
                        </a:spcBef>
                        <a:spcAft>
                          <a:spcPts val="0"/>
                        </a:spcAft>
                        <a:buNone/>
                      </a:pPr>
                      <a:r>
                        <a:rPr i="1" lang="en-US" sz="1800">
                          <a:solidFill>
                            <a:srgbClr val="999988"/>
                          </a:solidFill>
                          <a:latin typeface="Inconsolata"/>
                          <a:ea typeface="Inconsolata"/>
                          <a:cs typeface="Inconsolata"/>
                          <a:sym typeface="Inconsolata"/>
                        </a:rPr>
                        <a:t># Check hpa and pod status</a:t>
                      </a:r>
                      <a:endParaRPr i="1" sz="1800">
                        <a:solidFill>
                          <a:srgbClr val="999988"/>
                        </a:solidFill>
                        <a:latin typeface="Inconsolata"/>
                        <a:ea typeface="Inconsolata"/>
                        <a:cs typeface="Inconsolata"/>
                        <a:sym typeface="Inconsolata"/>
                      </a:endParaRPr>
                    </a:p>
                    <a:p>
                      <a:pPr indent="0" lvl="0" marL="0" rtl="0" algn="l">
                        <a:lnSpc>
                          <a:spcPct val="115000"/>
                        </a:lnSpc>
                        <a:spcBef>
                          <a:spcPts val="0"/>
                        </a:spcBef>
                        <a:spcAft>
                          <a:spcPts val="0"/>
                        </a:spcAft>
                        <a:buNone/>
                      </a:pPr>
                      <a:r>
                        <a:rPr lang="en-US" sz="1800">
                          <a:solidFill>
                            <a:srgbClr val="303030"/>
                          </a:solidFill>
                          <a:latin typeface="Inconsolata"/>
                          <a:ea typeface="Inconsolata"/>
                          <a:cs typeface="Inconsolata"/>
                          <a:sym typeface="Inconsolata"/>
                        </a:rPr>
                        <a:t>kubectl get hpa -w</a:t>
                      </a:r>
                      <a:endParaRPr sz="1800">
                        <a:solidFill>
                          <a:srgbClr val="303030"/>
                        </a:solidFill>
                        <a:latin typeface="Inconsolata"/>
                        <a:ea typeface="Inconsolata"/>
                        <a:cs typeface="Inconsolata"/>
                        <a:sym typeface="Inconsolata"/>
                      </a:endParaRPr>
                    </a:p>
                    <a:p>
                      <a:pPr indent="0" lvl="0" marL="0" rtl="0" algn="l">
                        <a:lnSpc>
                          <a:spcPct val="115000"/>
                        </a:lnSpc>
                        <a:spcBef>
                          <a:spcPts val="0"/>
                        </a:spcBef>
                        <a:spcAft>
                          <a:spcPts val="0"/>
                        </a:spcAft>
                        <a:buNone/>
                      </a:pPr>
                      <a:r>
                        <a:rPr lang="en-US" sz="1800">
                          <a:solidFill>
                            <a:srgbClr val="303030"/>
                          </a:solidFill>
                          <a:latin typeface="Inconsolata"/>
                          <a:ea typeface="Inconsolata"/>
                          <a:cs typeface="Inconsolata"/>
                          <a:sym typeface="Inconsolata"/>
                        </a:rPr>
                        <a:t>kubectl get pods -w</a:t>
                      </a:r>
                      <a:endParaRPr sz="1800">
                        <a:solidFill>
                          <a:srgbClr val="303030"/>
                        </a:solidFill>
                        <a:latin typeface="Inconsolata"/>
                        <a:ea typeface="Inconsolata"/>
                        <a:cs typeface="Inconsolata"/>
                        <a:sym typeface="Inconsolata"/>
                      </a:endParaRPr>
                    </a:p>
                  </a:txBody>
                  <a:tcPr marT="63500" marB="63500" marR="63500" marL="63500"/>
                </a:tc>
              </a:tr>
            </a:tbl>
          </a:graphicData>
        </a:graphic>
      </p:graphicFrame>
      <p:sp>
        <p:nvSpPr>
          <p:cNvPr id="708" name="Google Shape;708;p75">
            <a:hlinkClick r:id="rId3"/>
          </p:cNvPr>
          <p:cNvSpPr/>
          <p:nvPr/>
        </p:nvSpPr>
        <p:spPr>
          <a:xfrm>
            <a:off x="0" y="6731000"/>
            <a:ext cx="92223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2" name="Shape 712"/>
        <p:cNvGrpSpPr/>
        <p:nvPr/>
      </p:nvGrpSpPr>
      <p:grpSpPr>
        <a:xfrm>
          <a:off x="0" y="0"/>
          <a:ext cx="0" cy="0"/>
          <a:chOff x="0" y="0"/>
          <a:chExt cx="0" cy="0"/>
        </a:xfrm>
      </p:grpSpPr>
      <p:sp>
        <p:nvSpPr>
          <p:cNvPr id="713" name="Google Shape;713;p76"/>
          <p:cNvSpPr txBox="1"/>
          <p:nvPr>
            <p:ph type="title"/>
          </p:nvPr>
        </p:nvSpPr>
        <p:spPr>
          <a:xfrm>
            <a:off x="4931834" y="3502871"/>
            <a:ext cx="6194400" cy="613200"/>
          </a:xfrm>
          <a:prstGeom prst="rect">
            <a:avLst/>
          </a:prstGeom>
          <a:noFill/>
          <a:ln>
            <a:noFill/>
          </a:ln>
        </p:spPr>
        <p:txBody>
          <a:bodyPr anchorCtr="0" anchor="b" bIns="45700" lIns="91425" spcFirstLastPara="1" rIns="91425" wrap="square" tIns="45700">
            <a:noAutofit/>
          </a:bodyPr>
          <a:lstStyle/>
          <a:p>
            <a:pPr indent="0" lvl="0" marL="0" marR="0" rtl="0" algn="r">
              <a:lnSpc>
                <a:spcPct val="90000"/>
              </a:lnSpc>
              <a:spcBef>
                <a:spcPts val="0"/>
              </a:spcBef>
              <a:spcAft>
                <a:spcPts val="0"/>
              </a:spcAft>
              <a:buClr>
                <a:schemeClr val="accent2"/>
              </a:buClr>
              <a:buSzPts val="3200"/>
              <a:buFont typeface="Helvetica Neue"/>
              <a:buNone/>
            </a:pPr>
            <a:r>
              <a:rPr lang="en-US"/>
              <a:t>IV</a:t>
            </a:r>
            <a:r>
              <a:rPr lang="en-US"/>
              <a:t> - Jobs and initContainers</a:t>
            </a:r>
            <a:endParaRPr b="0" i="0" sz="3200" u="none" cap="none" strike="noStrike">
              <a:solidFill>
                <a:schemeClr val="accent2"/>
              </a:solidFill>
              <a:latin typeface="Helvetica Neue"/>
              <a:ea typeface="Helvetica Neue"/>
              <a:cs typeface="Helvetica Neue"/>
              <a:sym typeface="Helvetica Neue"/>
            </a:endParaRPr>
          </a:p>
        </p:txBody>
      </p:sp>
      <p:sp>
        <p:nvSpPr>
          <p:cNvPr id="714" name="Google Shape;714;p76">
            <a:hlinkClick r:id="rId3"/>
          </p:cNvPr>
          <p:cNvSpPr/>
          <p:nvPr/>
        </p:nvSpPr>
        <p:spPr>
          <a:xfrm>
            <a:off x="0" y="6731000"/>
            <a:ext cx="93786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9" name="Shape 719"/>
        <p:cNvGrpSpPr/>
        <p:nvPr/>
      </p:nvGrpSpPr>
      <p:grpSpPr>
        <a:xfrm>
          <a:off x="0" y="0"/>
          <a:ext cx="0" cy="0"/>
          <a:chOff x="0" y="0"/>
          <a:chExt cx="0" cy="0"/>
        </a:xfrm>
      </p:grpSpPr>
      <p:sp>
        <p:nvSpPr>
          <p:cNvPr id="720" name="Google Shape;720;p77"/>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Jobs</a:t>
            </a:r>
            <a:endParaRPr/>
          </a:p>
        </p:txBody>
      </p:sp>
      <p:sp>
        <p:nvSpPr>
          <p:cNvPr id="721" name="Google Shape;721;p77"/>
          <p:cNvSpPr txBox="1"/>
          <p:nvPr>
            <p:ph idx="1" type="body"/>
          </p:nvPr>
        </p:nvSpPr>
        <p:spPr>
          <a:xfrm>
            <a:off x="495300" y="1532532"/>
            <a:ext cx="11155800" cy="2095800"/>
          </a:xfrm>
          <a:prstGeom prst="rect">
            <a:avLst/>
          </a:prstGeom>
        </p:spPr>
        <p:txBody>
          <a:bodyPr anchorCtr="0" anchor="t" bIns="91425" lIns="91425" spcFirstLastPara="1" rIns="91425" wrap="square" tIns="91425">
            <a:noAutofit/>
          </a:bodyPr>
          <a:lstStyle/>
          <a:p>
            <a:pPr indent="-381000" lvl="0" marL="457200" rtl="0" algn="l">
              <a:spcBef>
                <a:spcPts val="1000"/>
              </a:spcBef>
              <a:spcAft>
                <a:spcPts val="0"/>
              </a:spcAft>
              <a:buClr>
                <a:srgbClr val="000000"/>
              </a:buClr>
              <a:buSzPts val="2400"/>
              <a:buChar char="●"/>
            </a:pPr>
            <a:r>
              <a:rPr lang="en-US" sz="2400">
                <a:solidFill>
                  <a:srgbClr val="000000"/>
                </a:solidFill>
                <a:highlight>
                  <a:schemeClr val="lt1"/>
                </a:highlight>
              </a:rPr>
              <a:t>For example</a:t>
            </a:r>
            <a:r>
              <a:rPr lang="en-US" sz="2400">
                <a:solidFill>
                  <a:srgbClr val="000000"/>
                </a:solidFill>
                <a:highlight>
                  <a:schemeClr val="lt1"/>
                </a:highlight>
              </a:rPr>
              <a:t>: Populate a database, download a dataset, …</a:t>
            </a:r>
            <a:endParaRPr sz="2400">
              <a:solidFill>
                <a:srgbClr val="000000"/>
              </a:solidFill>
              <a:highlight>
                <a:schemeClr val="lt1"/>
              </a:highlight>
            </a:endParaRPr>
          </a:p>
          <a:p>
            <a:pPr indent="0" lvl="0" marL="0" rtl="0" algn="l">
              <a:spcBef>
                <a:spcPts val="1000"/>
              </a:spcBef>
              <a:spcAft>
                <a:spcPts val="0"/>
              </a:spcAft>
              <a:buNone/>
            </a:pPr>
            <a:r>
              <a:t/>
            </a:r>
            <a:endParaRPr sz="2400">
              <a:solidFill>
                <a:srgbClr val="000000"/>
              </a:solidFill>
              <a:highlight>
                <a:schemeClr val="lt1"/>
              </a:highlight>
            </a:endParaRPr>
          </a:p>
          <a:p>
            <a:pPr indent="-381000" lvl="0" marL="457200" rtl="0" algn="l">
              <a:spcBef>
                <a:spcPts val="1000"/>
              </a:spcBef>
              <a:spcAft>
                <a:spcPts val="0"/>
              </a:spcAft>
              <a:buClr>
                <a:srgbClr val="000000"/>
              </a:buClr>
              <a:buSzPts val="2400"/>
              <a:buChar char="●"/>
            </a:pPr>
            <a:r>
              <a:rPr lang="en-US" sz="2400">
                <a:solidFill>
                  <a:srgbClr val="000000"/>
                </a:solidFill>
                <a:highlight>
                  <a:srgbClr val="FFFFFF"/>
                </a:highlight>
              </a:rPr>
              <a:t>A </a:t>
            </a:r>
            <a:r>
              <a:rPr i="1" lang="en-US" sz="2400" u="sng">
                <a:solidFill>
                  <a:schemeClr val="hlink"/>
                </a:solidFill>
                <a:highlight>
                  <a:srgbClr val="FFFFFF"/>
                </a:highlight>
                <a:hlinkClick r:id="rId3"/>
              </a:rPr>
              <a:t>job</a:t>
            </a:r>
            <a:r>
              <a:rPr lang="en-US" sz="2400">
                <a:solidFill>
                  <a:srgbClr val="000000"/>
                </a:solidFill>
                <a:highlight>
                  <a:srgbClr val="FFFFFF"/>
                </a:highlight>
              </a:rPr>
              <a:t> creates one or more pods and ensures that a specified number of them successfully terminate</a:t>
            </a:r>
            <a:endParaRPr sz="2400">
              <a:solidFill>
                <a:srgbClr val="000000"/>
              </a:solidFill>
              <a:highlight>
                <a:srgbClr val="FFFFFF"/>
              </a:highlight>
            </a:endParaRPr>
          </a:p>
        </p:txBody>
      </p:sp>
      <p:sp>
        <p:nvSpPr>
          <p:cNvPr id="722" name="Google Shape;722;p77"/>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723" name="Google Shape;723;p77"/>
          <p:cNvSpPr txBox="1"/>
          <p:nvPr>
            <p:ph idx="1" type="body"/>
          </p:nvPr>
        </p:nvSpPr>
        <p:spPr>
          <a:xfrm>
            <a:off x="495300" y="984575"/>
            <a:ext cx="11155800" cy="4764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Font typeface="Helvetica Neue"/>
              <a:buChar char="●"/>
            </a:pPr>
            <a:r>
              <a:rPr lang="en-US" sz="2400">
                <a:solidFill>
                  <a:srgbClr val="000000"/>
                </a:solidFill>
                <a:highlight>
                  <a:schemeClr val="lt1"/>
                </a:highlight>
                <a:latin typeface="Arial"/>
                <a:ea typeface="Arial"/>
                <a:cs typeface="Arial"/>
                <a:sym typeface="Arial"/>
              </a:rPr>
              <a:t>What if you want to run an action and be sure it finishes successfully?</a:t>
            </a:r>
            <a:endParaRPr sz="2400">
              <a:solidFill>
                <a:srgbClr val="000000"/>
              </a:solidFill>
              <a:highlight>
                <a:srgbClr val="FFFFFF"/>
              </a:highlight>
              <a:latin typeface="Arial"/>
              <a:ea typeface="Arial"/>
              <a:cs typeface="Arial"/>
              <a:sym typeface="Arial"/>
            </a:endParaRPr>
          </a:p>
          <a:p>
            <a:pPr indent="0" lvl="0" marL="0" rtl="0" algn="l">
              <a:spcBef>
                <a:spcPts val="1000"/>
              </a:spcBef>
              <a:spcAft>
                <a:spcPts val="0"/>
              </a:spcAft>
              <a:buNone/>
            </a:pPr>
            <a:r>
              <a:t/>
            </a:r>
            <a:endParaRPr sz="2400">
              <a:solidFill>
                <a:srgbClr val="000000"/>
              </a:solidFill>
              <a:highlight>
                <a:srgbClr val="FFFFFF"/>
              </a:highlight>
            </a:endParaRPr>
          </a:p>
        </p:txBody>
      </p:sp>
      <p:sp>
        <p:nvSpPr>
          <p:cNvPr id="724" name="Google Shape;724;p77">
            <a:hlinkClick r:id="rId4"/>
          </p:cNvPr>
          <p:cNvSpPr/>
          <p:nvPr/>
        </p:nvSpPr>
        <p:spPr>
          <a:xfrm>
            <a:off x="0" y="6731000"/>
            <a:ext cx="95349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3"/>
                                        </p:tgtEl>
                                        <p:attrNameLst>
                                          <p:attrName>style.visibility</p:attrName>
                                        </p:attrNameLst>
                                      </p:cBhvr>
                                      <p:to>
                                        <p:strVal val="visible"/>
                                      </p:to>
                                    </p:set>
                                    <p:animEffect filter="fade" transition="in">
                                      <p:cBhvr>
                                        <p:cTn dur="1000"/>
                                        <p:tgtEl>
                                          <p:spTgt spid="7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1">
                                            <p:txEl>
                                              <p:pRg end="0" st="0"/>
                                            </p:txEl>
                                          </p:spTgt>
                                        </p:tgtEl>
                                        <p:attrNameLst>
                                          <p:attrName>style.visibility</p:attrName>
                                        </p:attrNameLst>
                                      </p:cBhvr>
                                      <p:to>
                                        <p:strVal val="visible"/>
                                      </p:to>
                                    </p:set>
                                    <p:animEffect filter="fade" transition="in">
                                      <p:cBhvr>
                                        <p:cTn dur="1000"/>
                                        <p:tgtEl>
                                          <p:spTgt spid="7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1">
                                            <p:txEl>
                                              <p:pRg end="1" st="1"/>
                                            </p:txEl>
                                          </p:spTgt>
                                        </p:tgtEl>
                                        <p:attrNameLst>
                                          <p:attrName>style.visibility</p:attrName>
                                        </p:attrNameLst>
                                      </p:cBhvr>
                                      <p:to>
                                        <p:strVal val="visible"/>
                                      </p:to>
                                    </p:set>
                                    <p:animEffect filter="fade" transition="in">
                                      <p:cBhvr>
                                        <p:cTn dur="1000"/>
                                        <p:tgtEl>
                                          <p:spTgt spid="7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1">
                                            <p:txEl>
                                              <p:pRg end="2" st="2"/>
                                            </p:txEl>
                                          </p:spTgt>
                                        </p:tgtEl>
                                        <p:attrNameLst>
                                          <p:attrName>style.visibility</p:attrName>
                                        </p:attrNameLst>
                                      </p:cBhvr>
                                      <p:to>
                                        <p:strVal val="visible"/>
                                      </p:to>
                                    </p:set>
                                    <p:animEffect filter="fade" transition="in">
                                      <p:cBhvr>
                                        <p:cTn dur="1000"/>
                                        <p:tgtEl>
                                          <p:spTgt spid="72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9" name="Shape 729"/>
        <p:cNvGrpSpPr/>
        <p:nvPr/>
      </p:nvGrpSpPr>
      <p:grpSpPr>
        <a:xfrm>
          <a:off x="0" y="0"/>
          <a:ext cx="0" cy="0"/>
          <a:chOff x="0" y="0"/>
          <a:chExt cx="0" cy="0"/>
        </a:xfrm>
      </p:grpSpPr>
      <p:sp>
        <p:nvSpPr>
          <p:cNvPr id="730" name="Google Shape;730;p78"/>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Jobs</a:t>
            </a:r>
            <a:endParaRPr/>
          </a:p>
        </p:txBody>
      </p:sp>
      <p:sp>
        <p:nvSpPr>
          <p:cNvPr id="731" name="Google Shape;731;p78"/>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732" name="Google Shape;732;p78"/>
          <p:cNvSpPr txBox="1"/>
          <p:nvPr/>
        </p:nvSpPr>
        <p:spPr>
          <a:xfrm>
            <a:off x="559725" y="878150"/>
            <a:ext cx="10836600" cy="542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000">
                <a:solidFill>
                  <a:srgbClr val="986801"/>
                </a:solidFill>
                <a:latin typeface="Inconsolata"/>
                <a:ea typeface="Inconsolata"/>
                <a:cs typeface="Inconsolata"/>
                <a:sym typeface="Inconsolata"/>
              </a:rPr>
              <a:t>apiVersion:</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batch/v1</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kind:</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Job</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metadata:</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name:</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template</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"fullname"</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}}-seed-inception</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labels:</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app:</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template</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"fullname"</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chart:</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a:t>
            </a:r>
            <a:r>
              <a:rPr lang="en-US" sz="1000">
                <a:solidFill>
                  <a:srgbClr val="986801"/>
                </a:solidFill>
                <a:latin typeface="Inconsolata"/>
                <a:ea typeface="Inconsolata"/>
                <a:cs typeface="Inconsolata"/>
                <a:sym typeface="Inconsolata"/>
              </a:rPr>
              <a:t>{{ .Chart.Name }}</a:t>
            </a:r>
            <a:r>
              <a:rPr lang="en-US" sz="1000">
                <a:solidFill>
                  <a:srgbClr val="50A14F"/>
                </a:solidFill>
                <a:latin typeface="Inconsolata"/>
                <a:ea typeface="Inconsolata"/>
                <a:cs typeface="Inconsolata"/>
                <a:sym typeface="Inconsolata"/>
              </a:rPr>
              <a:t>-</a:t>
            </a:r>
            <a:r>
              <a:rPr lang="en-US" sz="1000">
                <a:solidFill>
                  <a:srgbClr val="986801"/>
                </a:solidFill>
                <a:latin typeface="Inconsolata"/>
                <a:ea typeface="Inconsolata"/>
                <a:cs typeface="Inconsolata"/>
                <a:sym typeface="Inconsolata"/>
              </a:rPr>
              <a:t>{{ .Chart.Version }}</a:t>
            </a:r>
            <a:r>
              <a:rPr lang="en-US" sz="1000">
                <a:solidFill>
                  <a:srgbClr val="50A14F"/>
                </a:solidFill>
                <a:latin typeface="Inconsolata"/>
                <a:ea typeface="Inconsolata"/>
                <a:cs typeface="Inconsolata"/>
                <a:sym typeface="Inconsolata"/>
              </a:rPr>
              <a:t>"</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release:</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a:t>
            </a:r>
            <a:r>
              <a:rPr lang="en-US" sz="1000">
                <a:solidFill>
                  <a:srgbClr val="986801"/>
                </a:solidFill>
                <a:latin typeface="Inconsolata"/>
                <a:ea typeface="Inconsolata"/>
                <a:cs typeface="Inconsolata"/>
                <a:sym typeface="Inconsolata"/>
              </a:rPr>
              <a:t>{{ .Release.Name }}</a:t>
            </a:r>
            <a:r>
              <a:rPr lang="en-US" sz="1000">
                <a:solidFill>
                  <a:srgbClr val="50A14F"/>
                </a:solidFill>
                <a:latin typeface="Inconsolata"/>
                <a:ea typeface="Inconsolata"/>
                <a:cs typeface="Inconsolata"/>
                <a:sym typeface="Inconsolata"/>
              </a:rPr>
              <a:t>"</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heritage:</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a:t>
            </a:r>
            <a:r>
              <a:rPr lang="en-US" sz="1000">
                <a:solidFill>
                  <a:srgbClr val="986801"/>
                </a:solidFill>
                <a:latin typeface="Inconsolata"/>
                <a:ea typeface="Inconsolata"/>
                <a:cs typeface="Inconsolata"/>
                <a:sym typeface="Inconsolata"/>
              </a:rPr>
              <a:t>{{ .Release.Service }}</a:t>
            </a:r>
            <a:r>
              <a:rPr lang="en-US" sz="1000">
                <a:solidFill>
                  <a:srgbClr val="50A14F"/>
                </a:solidFill>
                <a:latin typeface="Inconsolata"/>
                <a:ea typeface="Inconsolata"/>
                <a:cs typeface="Inconsolata"/>
                <a:sym typeface="Inconsolata"/>
              </a:rPr>
              <a:t>"</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spec:</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template:</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metadata:</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name:</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seed-inception</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spec:</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containers:</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 name:</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seed</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image:</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a:t>
            </a:r>
            <a:r>
              <a:rPr lang="en-US" sz="1000">
                <a:solidFill>
                  <a:srgbClr val="986801"/>
                </a:solidFill>
                <a:latin typeface="Inconsolata"/>
                <a:ea typeface="Inconsolata"/>
                <a:cs typeface="Inconsolata"/>
                <a:sym typeface="Inconsolata"/>
              </a:rPr>
              <a:t>{{ .Values.client.image.registry }}</a:t>
            </a:r>
            <a:r>
              <a:rPr lang="en-US" sz="1000">
                <a:solidFill>
                  <a:srgbClr val="50A14F"/>
                </a:solidFill>
                <a:latin typeface="Inconsolata"/>
                <a:ea typeface="Inconsolata"/>
                <a:cs typeface="Inconsolata"/>
                <a:sym typeface="Inconsolata"/>
              </a:rPr>
              <a:t>/</a:t>
            </a:r>
            <a:r>
              <a:rPr lang="en-US" sz="1000">
                <a:solidFill>
                  <a:srgbClr val="986801"/>
                </a:solidFill>
                <a:latin typeface="Inconsolata"/>
                <a:ea typeface="Inconsolata"/>
                <a:cs typeface="Inconsolata"/>
                <a:sym typeface="Inconsolata"/>
              </a:rPr>
              <a:t>{{ .Values.client.image.repository }}</a:t>
            </a:r>
            <a:r>
              <a:rPr lang="en-US" sz="1000">
                <a:solidFill>
                  <a:srgbClr val="50A14F"/>
                </a:solidFill>
                <a:latin typeface="Inconsolata"/>
                <a:ea typeface="Inconsolata"/>
                <a:cs typeface="Inconsolata"/>
                <a:sym typeface="Inconsolata"/>
              </a:rPr>
              <a:t>:</a:t>
            </a:r>
            <a:r>
              <a:rPr lang="en-US" sz="1000">
                <a:solidFill>
                  <a:srgbClr val="986801"/>
                </a:solidFill>
                <a:latin typeface="Inconsolata"/>
                <a:ea typeface="Inconsolata"/>
                <a:cs typeface="Inconsolata"/>
                <a:sym typeface="Inconsolata"/>
              </a:rPr>
              <a:t>{{ .Values.client.image.tag }}</a:t>
            </a:r>
            <a:r>
              <a:rPr lang="en-US" sz="1000">
                <a:solidFill>
                  <a:srgbClr val="50A14F"/>
                </a:solidFill>
                <a:latin typeface="Inconsolata"/>
                <a:ea typeface="Inconsolata"/>
                <a:cs typeface="Inconsolata"/>
                <a:sym typeface="Inconsolata"/>
              </a:rPr>
              <a:t>"</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imagePullPolicy:</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.Values.client.image.pullPolicy</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 quote }}</a:t>
            </a:r>
            <a:br>
              <a:rPr lang="en-US" sz="1000">
                <a:solidFill>
                  <a:srgbClr val="50A14F"/>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command:</a:t>
            </a:r>
            <a:br>
              <a:rPr lang="en-US" sz="1000">
                <a:solidFill>
                  <a:srgbClr val="383A42"/>
                </a:solidFill>
                <a:latin typeface="Inconsolata"/>
                <a:ea typeface="Inconsolata"/>
                <a:cs typeface="Inconsolata"/>
                <a:sym typeface="Inconsolata"/>
              </a:rPr>
            </a:br>
            <a:r>
              <a:rPr lang="en-US" sz="1000">
                <a:solidFill>
                  <a:srgbClr val="4078F2"/>
                </a:solidFill>
                <a:latin typeface="Inconsolata"/>
                <a:ea typeface="Inconsolata"/>
                <a:cs typeface="Inconsolata"/>
                <a:sym typeface="Inconsolata"/>
              </a:rPr>
              <a:t>          -</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"/bin/sh"</a:t>
            </a:r>
            <a:br>
              <a:rPr lang="en-US" sz="1000">
                <a:solidFill>
                  <a:srgbClr val="383A42"/>
                </a:solidFill>
                <a:latin typeface="Inconsolata"/>
                <a:ea typeface="Inconsolata"/>
                <a:cs typeface="Inconsolata"/>
                <a:sym typeface="Inconsolata"/>
              </a:rPr>
            </a:br>
            <a:r>
              <a:rPr lang="en-US" sz="1000">
                <a:solidFill>
                  <a:srgbClr val="4078F2"/>
                </a:solidFill>
                <a:latin typeface="Inconsolata"/>
                <a:ea typeface="Inconsolata"/>
                <a:cs typeface="Inconsolata"/>
                <a:sym typeface="Inconsolata"/>
              </a:rPr>
              <a:t>          -</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"-c"</a:t>
            </a:r>
            <a:br>
              <a:rPr lang="en-US" sz="1000">
                <a:solidFill>
                  <a:srgbClr val="383A42"/>
                </a:solidFill>
                <a:latin typeface="Inconsolata"/>
                <a:ea typeface="Inconsolata"/>
                <a:cs typeface="Inconsolata"/>
                <a:sym typeface="Inconsolata"/>
              </a:rPr>
            </a:br>
            <a:r>
              <a:rPr lang="en-US" sz="1000">
                <a:solidFill>
                  <a:srgbClr val="4078F2"/>
                </a:solidFill>
                <a:latin typeface="Inconsolata"/>
                <a:ea typeface="Inconsolata"/>
                <a:cs typeface="Inconsolata"/>
                <a:sym typeface="Inconsolata"/>
              </a:rPr>
              <a:t>          -</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a:t>
            </a:r>
            <a:br>
              <a:rPr lang="en-US" sz="1000">
                <a:solidFill>
                  <a:srgbClr val="50A14F"/>
                </a:solidFill>
                <a:latin typeface="Inconsolata"/>
                <a:ea typeface="Inconsolata"/>
                <a:cs typeface="Inconsolata"/>
                <a:sym typeface="Inconsolata"/>
              </a:rPr>
            </a:br>
            <a:r>
              <a:rPr lang="en-US" sz="1000">
                <a:solidFill>
                  <a:srgbClr val="50A14F"/>
                </a:solidFill>
                <a:latin typeface="Inconsolata"/>
                <a:ea typeface="Inconsolata"/>
                <a:cs typeface="Inconsolata"/>
                <a:sym typeface="Inconsolata"/>
              </a:rPr>
              <a:t>            curl -o /seed/inception-v3-2016-03-01.tar.gz http://download.tensorflow.org/models/image/imagenet/inception-v3-2016-03-01.tar.gz</a:t>
            </a:r>
            <a:br>
              <a:rPr lang="en-US" sz="1000">
                <a:solidFill>
                  <a:srgbClr val="50A14F"/>
                </a:solidFill>
                <a:latin typeface="Inconsolata"/>
                <a:ea typeface="Inconsolata"/>
                <a:cs typeface="Inconsolata"/>
                <a:sym typeface="Inconsolata"/>
              </a:rPr>
            </a:br>
            <a:r>
              <a:rPr lang="en-US" sz="1000">
                <a:solidFill>
                  <a:srgbClr val="50A14F"/>
                </a:solidFill>
                <a:latin typeface="Inconsolata"/>
                <a:ea typeface="Inconsolata"/>
                <a:cs typeface="Inconsolata"/>
                <a:sym typeface="Inconsolata"/>
              </a:rPr>
              <a:t>            cd /seed/ &amp;&amp; tar -xzf inception-v3-2016-03-01.tar.gz</a:t>
            </a:r>
            <a:br>
              <a:rPr lang="en-US" sz="1000">
                <a:solidFill>
                  <a:srgbClr val="50A14F"/>
                </a:solidFill>
                <a:latin typeface="Inconsolata"/>
                <a:ea typeface="Inconsolata"/>
                <a:cs typeface="Inconsolata"/>
                <a:sym typeface="Inconsolata"/>
              </a:rPr>
            </a:br>
            <a:r>
              <a:rPr lang="en-US" sz="1000">
                <a:solidFill>
                  <a:srgbClr val="50A14F"/>
                </a:solidFill>
                <a:latin typeface="Inconsolata"/>
                <a:ea typeface="Inconsolata"/>
                <a:cs typeface="Inconsolata"/>
                <a:sym typeface="Inconsolata"/>
              </a:rPr>
              <a:t>            rm inception-v3-2016-03-01.tar.gz</a:t>
            </a:r>
            <a:br>
              <a:rPr lang="en-US" sz="1000">
                <a:solidFill>
                  <a:srgbClr val="50A14F"/>
                </a:solidFill>
                <a:latin typeface="Inconsolata"/>
                <a:ea typeface="Inconsolata"/>
                <a:cs typeface="Inconsolata"/>
                <a:sym typeface="Inconsolata"/>
              </a:rPr>
            </a:br>
            <a:r>
              <a:rPr lang="en-US" sz="1000">
                <a:solidFill>
                  <a:srgbClr val="50A14F"/>
                </a:solidFill>
                <a:latin typeface="Inconsolata"/>
                <a:ea typeface="Inconsolata"/>
                <a:cs typeface="Inconsolata"/>
                <a:sym typeface="Inconsolata"/>
              </a:rPr>
              <a:t>            inception_saved_model --checkpoint_dir=/seed/inception-v3 --output_dir=/seed/</a:t>
            </a:r>
            <a:br>
              <a:rPr lang="en-US" sz="1000">
                <a:solidFill>
                  <a:srgbClr val="50A14F"/>
                </a:solidFill>
                <a:latin typeface="Inconsolata"/>
                <a:ea typeface="Inconsolata"/>
                <a:cs typeface="Inconsolata"/>
                <a:sym typeface="Inconsolata"/>
              </a:rPr>
            </a:br>
            <a:r>
              <a:rPr lang="en-US" sz="1000">
                <a:solidFill>
                  <a:srgbClr val="50A14F"/>
                </a:solidFill>
                <a:latin typeface="Inconsolata"/>
                <a:ea typeface="Inconsolata"/>
                <a:cs typeface="Inconsolata"/>
                <a:sym typeface="Inconsolata"/>
              </a:rPr>
              <a:t>            rm -rf inception-v3</a:t>
            </a:r>
            <a:br>
              <a:rPr lang="en-US" sz="1000">
                <a:solidFill>
                  <a:srgbClr val="50A14F"/>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volumeMounts:</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 name:</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seed</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mountPath:</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/seed</a:t>
            </a:r>
            <a:br>
              <a:rPr lang="en-US" sz="1000">
                <a:solidFill>
                  <a:srgbClr val="383A42"/>
                </a:solidFill>
                <a:latin typeface="Inconsolata"/>
                <a:ea typeface="Inconsolata"/>
                <a:cs typeface="Inconsolata"/>
                <a:sym typeface="Inconsolata"/>
              </a:rPr>
            </a:br>
            <a:r>
              <a:rPr lang="en-US" sz="1000">
                <a:solidFill>
                  <a:srgbClr val="986801"/>
                </a:solidFill>
                <a:latin typeface="Inconsolata"/>
                <a:ea typeface="Inconsolata"/>
                <a:cs typeface="Inconsolata"/>
                <a:sym typeface="Inconsolata"/>
              </a:rPr>
              <a:t>      restartPolicy:</a:t>
            </a:r>
            <a:r>
              <a:rPr lang="en-US" sz="1000">
                <a:solidFill>
                  <a:srgbClr val="383A42"/>
                </a:solidFill>
                <a:latin typeface="Inconsolata"/>
                <a:ea typeface="Inconsolata"/>
                <a:cs typeface="Inconsolata"/>
                <a:sym typeface="Inconsolata"/>
              </a:rPr>
              <a:t> </a:t>
            </a:r>
            <a:r>
              <a:rPr lang="en-US" sz="1000">
                <a:solidFill>
                  <a:srgbClr val="50A14F"/>
                </a:solidFill>
                <a:latin typeface="Inconsolata"/>
                <a:ea typeface="Inconsolata"/>
                <a:cs typeface="Inconsolata"/>
                <a:sym typeface="Inconsolata"/>
              </a:rPr>
              <a:t>Never</a:t>
            </a:r>
            <a:br>
              <a:rPr lang="en-US" sz="1000">
                <a:solidFill>
                  <a:srgbClr val="383A42"/>
                </a:solidFill>
                <a:latin typeface="Inconsolata"/>
                <a:ea typeface="Inconsolata"/>
                <a:cs typeface="Inconsolata"/>
                <a:sym typeface="Inconsolata"/>
              </a:rPr>
            </a:br>
            <a:endParaRPr sz="1000">
              <a:latin typeface="Inconsolata"/>
              <a:ea typeface="Inconsolata"/>
              <a:cs typeface="Inconsolata"/>
              <a:sym typeface="Inconsolata"/>
            </a:endParaRPr>
          </a:p>
          <a:p>
            <a:pPr indent="0" lvl="0" marL="0" rtl="0" algn="l">
              <a:spcBef>
                <a:spcPts val="0"/>
              </a:spcBef>
              <a:spcAft>
                <a:spcPts val="0"/>
              </a:spcAft>
              <a:buNone/>
            </a:pPr>
            <a:r>
              <a:t/>
            </a:r>
            <a:endParaRPr/>
          </a:p>
        </p:txBody>
      </p:sp>
      <p:sp>
        <p:nvSpPr>
          <p:cNvPr id="733" name="Google Shape;733;p78"/>
          <p:cNvSpPr txBox="1"/>
          <p:nvPr/>
        </p:nvSpPr>
        <p:spPr>
          <a:xfrm>
            <a:off x="5626900" y="1501600"/>
            <a:ext cx="5026500" cy="8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Full example in </a:t>
            </a:r>
            <a:r>
              <a:rPr lang="en-US" sz="1800" u="sng">
                <a:solidFill>
                  <a:schemeClr val="hlink"/>
                </a:solidFill>
                <a:hlinkClick r:id="rId3"/>
              </a:rPr>
              <a:t>Tensorflow Inception chart</a:t>
            </a:r>
            <a:endParaRPr sz="1800"/>
          </a:p>
        </p:txBody>
      </p:sp>
      <p:sp>
        <p:nvSpPr>
          <p:cNvPr id="734" name="Google Shape;734;p78"/>
          <p:cNvSpPr/>
          <p:nvPr/>
        </p:nvSpPr>
        <p:spPr>
          <a:xfrm>
            <a:off x="568025" y="1142150"/>
            <a:ext cx="736200" cy="178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78"/>
          <p:cNvSpPr/>
          <p:nvPr/>
        </p:nvSpPr>
        <p:spPr>
          <a:xfrm>
            <a:off x="978250" y="3403600"/>
            <a:ext cx="8677800" cy="2199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78">
            <a:hlinkClick r:id="rId4"/>
          </p:cNvPr>
          <p:cNvSpPr/>
          <p:nvPr/>
        </p:nvSpPr>
        <p:spPr>
          <a:xfrm>
            <a:off x="0" y="6731000"/>
            <a:ext cx="96912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4"/>
                                        </p:tgtEl>
                                        <p:attrNameLst>
                                          <p:attrName>style.visibility</p:attrName>
                                        </p:attrNameLst>
                                      </p:cBhvr>
                                      <p:to>
                                        <p:strVal val="visible"/>
                                      </p:to>
                                    </p:set>
                                    <p:animEffect filter="fade" transition="in">
                                      <p:cBhvr>
                                        <p:cTn dur="1000"/>
                                        <p:tgtEl>
                                          <p:spTgt spid="734"/>
                                        </p:tgtEl>
                                      </p:cBhvr>
                                    </p:animEffect>
                                  </p:childTnLst>
                                </p:cTn>
                              </p:par>
                              <p:par>
                                <p:cTn fill="hold" nodeType="withEffect" presetClass="entr" presetID="10" presetSubtype="0">
                                  <p:stCondLst>
                                    <p:cond delay="0"/>
                                  </p:stCondLst>
                                  <p:childTnLst>
                                    <p:set>
                                      <p:cBhvr>
                                        <p:cTn dur="1" fill="hold">
                                          <p:stCondLst>
                                            <p:cond delay="0"/>
                                          </p:stCondLst>
                                        </p:cTn>
                                        <p:tgtEl>
                                          <p:spTgt spid="735"/>
                                        </p:tgtEl>
                                        <p:attrNameLst>
                                          <p:attrName>style.visibility</p:attrName>
                                        </p:attrNameLst>
                                      </p:cBhvr>
                                      <p:to>
                                        <p:strVal val="visible"/>
                                      </p:to>
                                    </p:set>
                                    <p:animEffect filter="fade" transition="in">
                                      <p:cBhvr>
                                        <p:cTn dur="1000"/>
                                        <p:tgtEl>
                                          <p:spTgt spid="7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1" name="Shape 741"/>
        <p:cNvGrpSpPr/>
        <p:nvPr/>
      </p:nvGrpSpPr>
      <p:grpSpPr>
        <a:xfrm>
          <a:off x="0" y="0"/>
          <a:ext cx="0" cy="0"/>
          <a:chOff x="0" y="0"/>
          <a:chExt cx="0" cy="0"/>
        </a:xfrm>
      </p:grpSpPr>
      <p:sp>
        <p:nvSpPr>
          <p:cNvPr id="742" name="Google Shape;742;p79"/>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Jobs</a:t>
            </a:r>
            <a:endParaRPr/>
          </a:p>
        </p:txBody>
      </p:sp>
      <p:sp>
        <p:nvSpPr>
          <p:cNvPr id="743" name="Google Shape;743;p79"/>
          <p:cNvSpPr txBox="1"/>
          <p:nvPr>
            <p:ph idx="1" type="body"/>
          </p:nvPr>
        </p:nvSpPr>
        <p:spPr>
          <a:xfrm>
            <a:off x="495300" y="1882600"/>
            <a:ext cx="11155800" cy="824100"/>
          </a:xfrm>
          <a:prstGeom prst="rect">
            <a:avLst/>
          </a:prstGeom>
        </p:spPr>
        <p:txBody>
          <a:bodyPr anchorCtr="0" anchor="t" bIns="91425" lIns="91425" spcFirstLastPara="1" rIns="91425" wrap="square" tIns="91425">
            <a:noAutofit/>
          </a:bodyPr>
          <a:lstStyle/>
          <a:p>
            <a:pPr indent="-381000" lvl="0" marL="457200" rtl="0" algn="l">
              <a:spcBef>
                <a:spcPts val="1000"/>
              </a:spcBef>
              <a:spcAft>
                <a:spcPts val="0"/>
              </a:spcAft>
              <a:buClr>
                <a:srgbClr val="000000"/>
              </a:buClr>
              <a:buSzPts val="2400"/>
              <a:buChar char="●"/>
            </a:pPr>
            <a:r>
              <a:rPr lang="en-US" sz="2400">
                <a:solidFill>
                  <a:srgbClr val="000000"/>
                </a:solidFill>
                <a:highlight>
                  <a:srgbClr val="FFFFFF"/>
                </a:highlight>
              </a:rPr>
              <a:t>For example if you want to run periodic backups of your database?</a:t>
            </a:r>
            <a:endParaRPr sz="2400">
              <a:solidFill>
                <a:srgbClr val="000000"/>
              </a:solidFill>
              <a:highlight>
                <a:srgbClr val="FFFFFF"/>
              </a:highlight>
            </a:endParaRPr>
          </a:p>
        </p:txBody>
      </p:sp>
      <p:sp>
        <p:nvSpPr>
          <p:cNvPr id="744" name="Google Shape;744;p79"/>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745" name="Google Shape;745;p79"/>
          <p:cNvSpPr txBox="1"/>
          <p:nvPr>
            <p:ph idx="1" type="body"/>
          </p:nvPr>
        </p:nvSpPr>
        <p:spPr>
          <a:xfrm>
            <a:off x="495300" y="1365575"/>
            <a:ext cx="11155800" cy="6747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Font typeface="Helvetica Neue"/>
              <a:buChar char="●"/>
            </a:pPr>
            <a:r>
              <a:rPr lang="en-US" sz="2400">
                <a:solidFill>
                  <a:srgbClr val="000000"/>
                </a:solidFill>
                <a:highlight>
                  <a:schemeClr val="lt1"/>
                </a:highlight>
                <a:latin typeface="Arial"/>
                <a:ea typeface="Arial"/>
                <a:cs typeface="Arial"/>
                <a:sym typeface="Arial"/>
              </a:rPr>
              <a:t>And w</a:t>
            </a:r>
            <a:r>
              <a:rPr lang="en-US" sz="2400">
                <a:solidFill>
                  <a:srgbClr val="000000"/>
                </a:solidFill>
                <a:highlight>
                  <a:schemeClr val="lt1"/>
                </a:highlight>
                <a:latin typeface="Arial"/>
                <a:ea typeface="Arial"/>
                <a:cs typeface="Arial"/>
                <a:sym typeface="Arial"/>
              </a:rPr>
              <a:t>hat if you want to run these actions time based?</a:t>
            </a:r>
            <a:endParaRPr sz="2400">
              <a:solidFill>
                <a:srgbClr val="000000"/>
              </a:solidFill>
              <a:highlight>
                <a:srgbClr val="FFFFFF"/>
              </a:highlight>
              <a:latin typeface="Arial"/>
              <a:ea typeface="Arial"/>
              <a:cs typeface="Arial"/>
              <a:sym typeface="Arial"/>
            </a:endParaRPr>
          </a:p>
          <a:p>
            <a:pPr indent="0" lvl="0" marL="0" rtl="0" algn="l">
              <a:spcBef>
                <a:spcPts val="1000"/>
              </a:spcBef>
              <a:spcAft>
                <a:spcPts val="0"/>
              </a:spcAft>
              <a:buNone/>
            </a:pPr>
            <a:r>
              <a:t/>
            </a:r>
            <a:endParaRPr sz="2400">
              <a:solidFill>
                <a:srgbClr val="000000"/>
              </a:solidFill>
              <a:highlight>
                <a:srgbClr val="FFFFFF"/>
              </a:highlight>
            </a:endParaRPr>
          </a:p>
        </p:txBody>
      </p:sp>
      <p:sp>
        <p:nvSpPr>
          <p:cNvPr id="746" name="Google Shape;746;p79"/>
          <p:cNvSpPr txBox="1"/>
          <p:nvPr>
            <p:ph idx="1" type="body"/>
          </p:nvPr>
        </p:nvSpPr>
        <p:spPr>
          <a:xfrm>
            <a:off x="495300" y="2492200"/>
            <a:ext cx="11155800" cy="1380900"/>
          </a:xfrm>
          <a:prstGeom prst="rect">
            <a:avLst/>
          </a:prstGeom>
        </p:spPr>
        <p:txBody>
          <a:bodyPr anchorCtr="0" anchor="t" bIns="91425" lIns="91425" spcFirstLastPara="1" rIns="91425" wrap="square" tIns="91425">
            <a:noAutofit/>
          </a:bodyPr>
          <a:lstStyle/>
          <a:p>
            <a:pPr indent="-381000" lvl="0" marL="457200" rtl="0" algn="l">
              <a:lnSpc>
                <a:spcPct val="115000"/>
              </a:lnSpc>
              <a:spcBef>
                <a:spcPts val="1000"/>
              </a:spcBef>
              <a:spcAft>
                <a:spcPts val="0"/>
              </a:spcAft>
              <a:buSzPts val="2400"/>
              <a:buChar char="●"/>
            </a:pPr>
            <a:r>
              <a:rPr lang="en-US" sz="2400">
                <a:solidFill>
                  <a:srgbClr val="000000"/>
                </a:solidFill>
                <a:highlight>
                  <a:srgbClr val="FFFFFF"/>
                </a:highlight>
              </a:rPr>
              <a:t>A </a:t>
            </a:r>
            <a:r>
              <a:rPr lang="en-US" sz="2400" u="sng">
                <a:solidFill>
                  <a:schemeClr val="hlink"/>
                </a:solidFill>
                <a:highlight>
                  <a:srgbClr val="FFFFFF"/>
                </a:highlight>
                <a:hlinkClick r:id="rId3"/>
              </a:rPr>
              <a:t>Cron </a:t>
            </a:r>
            <a:r>
              <a:rPr i="1" lang="en-US" sz="2400" u="sng">
                <a:solidFill>
                  <a:schemeClr val="hlink"/>
                </a:solidFill>
                <a:highlight>
                  <a:srgbClr val="FFFFFF"/>
                </a:highlight>
                <a:hlinkClick r:id="rId4"/>
              </a:rPr>
              <a:t>job</a:t>
            </a:r>
            <a:r>
              <a:rPr lang="en-US" sz="2400">
                <a:solidFill>
                  <a:srgbClr val="000000"/>
                </a:solidFill>
                <a:highlight>
                  <a:srgbClr val="FFFFFF"/>
                </a:highlight>
              </a:rPr>
              <a:t> manages time based Jobs:</a:t>
            </a:r>
            <a:endParaRPr sz="2400">
              <a:solidFill>
                <a:srgbClr val="000000"/>
              </a:solidFill>
              <a:highlight>
                <a:srgbClr val="FFFFFF"/>
              </a:highlight>
            </a:endParaRPr>
          </a:p>
          <a:p>
            <a:pPr indent="-381000" lvl="1" marL="914400" rtl="0" algn="l">
              <a:lnSpc>
                <a:spcPct val="115000"/>
              </a:lnSpc>
              <a:spcBef>
                <a:spcPts val="0"/>
              </a:spcBef>
              <a:spcAft>
                <a:spcPts val="0"/>
              </a:spcAft>
              <a:buClr>
                <a:srgbClr val="000000"/>
              </a:buClr>
              <a:buSzPts val="2400"/>
              <a:buChar char="○"/>
            </a:pPr>
            <a:r>
              <a:rPr lang="en-US" sz="2400">
                <a:solidFill>
                  <a:srgbClr val="000000"/>
                </a:solidFill>
                <a:highlight>
                  <a:srgbClr val="FFFFFF"/>
                </a:highlight>
              </a:rPr>
              <a:t>Once at a specified point in time</a:t>
            </a:r>
            <a:endParaRPr sz="2400">
              <a:solidFill>
                <a:srgbClr val="000000"/>
              </a:solidFill>
              <a:highlight>
                <a:srgbClr val="FFFFFF"/>
              </a:highlight>
            </a:endParaRPr>
          </a:p>
          <a:p>
            <a:pPr indent="-381000" lvl="1" marL="914400" rtl="0" algn="l">
              <a:lnSpc>
                <a:spcPct val="115000"/>
              </a:lnSpc>
              <a:spcBef>
                <a:spcPts val="0"/>
              </a:spcBef>
              <a:spcAft>
                <a:spcPts val="0"/>
              </a:spcAft>
              <a:buClr>
                <a:srgbClr val="000000"/>
              </a:buClr>
              <a:buSzPts val="2400"/>
              <a:buChar char="○"/>
            </a:pPr>
            <a:r>
              <a:rPr lang="en-US" sz="2400">
                <a:solidFill>
                  <a:srgbClr val="000000"/>
                </a:solidFill>
                <a:highlight>
                  <a:srgbClr val="FFFFFF"/>
                </a:highlight>
              </a:rPr>
              <a:t>Repeatedly</a:t>
            </a:r>
            <a:r>
              <a:rPr lang="en-US" sz="2400">
                <a:solidFill>
                  <a:srgbClr val="000000"/>
                </a:solidFill>
                <a:highlight>
                  <a:srgbClr val="FFFFFF"/>
                </a:highlight>
              </a:rPr>
              <a:t> at a specified point in time</a:t>
            </a:r>
            <a:endParaRPr sz="2400">
              <a:solidFill>
                <a:srgbClr val="000000"/>
              </a:solidFill>
              <a:highlight>
                <a:srgbClr val="FFFFFF"/>
              </a:highlight>
            </a:endParaRPr>
          </a:p>
        </p:txBody>
      </p:sp>
      <p:pic>
        <p:nvPicPr>
          <p:cNvPr descr="Image result for clock icon" id="747" name="Google Shape;747;p79"/>
          <p:cNvPicPr preferRelativeResize="0"/>
          <p:nvPr/>
        </p:nvPicPr>
        <p:blipFill rotWithShape="1">
          <a:blip r:embed="rId5">
            <a:alphaModFix/>
          </a:blip>
          <a:srcRect b="0" l="14940" r="-14940" t="0"/>
          <a:stretch/>
        </p:blipFill>
        <p:spPr>
          <a:xfrm>
            <a:off x="9561175" y="77875"/>
            <a:ext cx="3055250" cy="2033325"/>
          </a:xfrm>
          <a:prstGeom prst="rect">
            <a:avLst/>
          </a:prstGeom>
          <a:noFill/>
          <a:ln>
            <a:noFill/>
          </a:ln>
        </p:spPr>
      </p:pic>
      <p:sp>
        <p:nvSpPr>
          <p:cNvPr id="748" name="Google Shape;748;p79">
            <a:hlinkClick r:id="rId6"/>
          </p:cNvPr>
          <p:cNvSpPr/>
          <p:nvPr/>
        </p:nvSpPr>
        <p:spPr>
          <a:xfrm>
            <a:off x="0" y="6731000"/>
            <a:ext cx="98475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5"/>
                                        </p:tgtEl>
                                        <p:attrNameLst>
                                          <p:attrName>style.visibility</p:attrName>
                                        </p:attrNameLst>
                                      </p:cBhvr>
                                      <p:to>
                                        <p:strVal val="visible"/>
                                      </p:to>
                                    </p:set>
                                    <p:animEffect filter="fade" transition="in">
                                      <p:cBhvr>
                                        <p:cTn dur="1000"/>
                                        <p:tgtEl>
                                          <p:spTgt spid="745"/>
                                        </p:tgtEl>
                                      </p:cBhvr>
                                    </p:animEffect>
                                  </p:childTnLst>
                                </p:cTn>
                              </p:par>
                              <p:par>
                                <p:cTn fill="hold" nodeType="withEffect" presetClass="entr" presetID="10" presetSubtype="0">
                                  <p:stCondLst>
                                    <p:cond delay="0"/>
                                  </p:stCondLst>
                                  <p:childTnLst>
                                    <p:set>
                                      <p:cBhvr>
                                        <p:cTn dur="1" fill="hold">
                                          <p:stCondLst>
                                            <p:cond delay="0"/>
                                          </p:stCondLst>
                                        </p:cTn>
                                        <p:tgtEl>
                                          <p:spTgt spid="747"/>
                                        </p:tgtEl>
                                        <p:attrNameLst>
                                          <p:attrName>style.visibility</p:attrName>
                                        </p:attrNameLst>
                                      </p:cBhvr>
                                      <p:to>
                                        <p:strVal val="visible"/>
                                      </p:to>
                                    </p:set>
                                    <p:animEffect filter="fade" transition="in">
                                      <p:cBhvr>
                                        <p:cTn dur="1000"/>
                                        <p:tgtEl>
                                          <p:spTgt spid="7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3"/>
                                        </p:tgtEl>
                                        <p:attrNameLst>
                                          <p:attrName>style.visibility</p:attrName>
                                        </p:attrNameLst>
                                      </p:cBhvr>
                                      <p:to>
                                        <p:strVal val="visible"/>
                                      </p:to>
                                    </p:set>
                                    <p:animEffect filter="fade" transition="in">
                                      <p:cBhvr>
                                        <p:cTn dur="1000"/>
                                        <p:tgtEl>
                                          <p:spTgt spid="7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6"/>
                                        </p:tgtEl>
                                        <p:attrNameLst>
                                          <p:attrName>style.visibility</p:attrName>
                                        </p:attrNameLst>
                                      </p:cBhvr>
                                      <p:to>
                                        <p:strVal val="visible"/>
                                      </p:to>
                                    </p:set>
                                    <p:animEffect filter="fade" transition="in">
                                      <p:cBhvr>
                                        <p:cTn dur="1000"/>
                                        <p:tgtEl>
                                          <p:spTgt spid="7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3" name="Shape 753"/>
        <p:cNvGrpSpPr/>
        <p:nvPr/>
      </p:nvGrpSpPr>
      <p:grpSpPr>
        <a:xfrm>
          <a:off x="0" y="0"/>
          <a:ext cx="0" cy="0"/>
          <a:chOff x="0" y="0"/>
          <a:chExt cx="0" cy="0"/>
        </a:xfrm>
      </p:grpSpPr>
      <p:sp>
        <p:nvSpPr>
          <p:cNvPr id="754" name="Google Shape;754;p80"/>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initContainers</a:t>
            </a:r>
            <a:endParaRPr/>
          </a:p>
        </p:txBody>
      </p:sp>
      <p:sp>
        <p:nvSpPr>
          <p:cNvPr id="755" name="Google Shape;755;p80"/>
          <p:cNvSpPr txBox="1"/>
          <p:nvPr>
            <p:ph idx="1" type="body"/>
          </p:nvPr>
        </p:nvSpPr>
        <p:spPr>
          <a:xfrm>
            <a:off x="419100" y="4133050"/>
            <a:ext cx="11155800" cy="1968000"/>
          </a:xfrm>
          <a:prstGeom prst="rect">
            <a:avLst/>
          </a:prstGeom>
        </p:spPr>
        <p:txBody>
          <a:bodyPr anchorCtr="0" anchor="t" bIns="91425" lIns="91425" spcFirstLastPara="1" rIns="91425" wrap="square" tIns="91425">
            <a:noAutofit/>
          </a:bodyPr>
          <a:lstStyle/>
          <a:p>
            <a:pPr indent="-381000" lvl="0" marL="457200" rtl="0" algn="l">
              <a:lnSpc>
                <a:spcPct val="175000"/>
              </a:lnSpc>
              <a:spcBef>
                <a:spcPts val="1500"/>
              </a:spcBef>
              <a:spcAft>
                <a:spcPts val="0"/>
              </a:spcAft>
              <a:buClr>
                <a:srgbClr val="000000"/>
              </a:buClr>
              <a:buSzPts val="2400"/>
              <a:buChar char="●"/>
            </a:pPr>
            <a:r>
              <a:rPr lang="en-US" sz="2400">
                <a:solidFill>
                  <a:srgbClr val="000000"/>
                </a:solidFill>
                <a:highlight>
                  <a:srgbClr val="FFFFFF"/>
                </a:highlight>
              </a:rPr>
              <a:t>We can use initContainers for those actions.</a:t>
            </a:r>
            <a:endParaRPr sz="2400">
              <a:solidFill>
                <a:srgbClr val="000000"/>
              </a:solidFill>
              <a:highlight>
                <a:srgbClr val="FFFFFF"/>
              </a:highlight>
            </a:endParaRPr>
          </a:p>
          <a:p>
            <a:pPr indent="-381000" lvl="1" marL="914400" rtl="0" algn="l">
              <a:lnSpc>
                <a:spcPct val="175000"/>
              </a:lnSpc>
              <a:spcBef>
                <a:spcPts val="0"/>
              </a:spcBef>
              <a:spcAft>
                <a:spcPts val="0"/>
              </a:spcAft>
              <a:buClr>
                <a:srgbClr val="000000"/>
              </a:buClr>
              <a:buSzPts val="2400"/>
              <a:buChar char="○"/>
            </a:pPr>
            <a:r>
              <a:rPr lang="en-US" sz="2400">
                <a:solidFill>
                  <a:srgbClr val="000000"/>
                </a:solidFill>
                <a:highlight>
                  <a:srgbClr val="FFFFFF"/>
                </a:highlight>
              </a:rPr>
              <a:t>They always run to completion.</a:t>
            </a:r>
            <a:endParaRPr sz="2400">
              <a:solidFill>
                <a:srgbClr val="000000"/>
              </a:solidFill>
              <a:highlight>
                <a:srgbClr val="FFFFFF"/>
              </a:highlight>
            </a:endParaRPr>
          </a:p>
          <a:p>
            <a:pPr indent="-381000" lvl="1" marL="914400" rtl="0" algn="l">
              <a:lnSpc>
                <a:spcPct val="175000"/>
              </a:lnSpc>
              <a:spcBef>
                <a:spcPts val="0"/>
              </a:spcBef>
              <a:spcAft>
                <a:spcPts val="0"/>
              </a:spcAft>
              <a:buClr>
                <a:srgbClr val="000000"/>
              </a:buClr>
              <a:buSzPts val="2400"/>
              <a:buFont typeface="Helvetica Neue"/>
              <a:buChar char="○"/>
            </a:pPr>
            <a:r>
              <a:rPr lang="en-US" sz="2400">
                <a:solidFill>
                  <a:srgbClr val="000000"/>
                </a:solidFill>
                <a:highlight>
                  <a:srgbClr val="FFFFFF"/>
                </a:highlight>
              </a:rPr>
              <a:t>Each one must complete successfully before the next one is started</a:t>
            </a:r>
            <a:r>
              <a:rPr lang="en-US" sz="1200">
                <a:solidFill>
                  <a:srgbClr val="000000"/>
                </a:solidFill>
                <a:highlight>
                  <a:srgbClr val="FFFFFF"/>
                </a:highlight>
                <a:latin typeface="Roboto"/>
                <a:ea typeface="Roboto"/>
                <a:cs typeface="Roboto"/>
                <a:sym typeface="Roboto"/>
              </a:rPr>
              <a:t>.</a:t>
            </a:r>
            <a:endParaRPr sz="1200">
              <a:solidFill>
                <a:srgbClr val="000000"/>
              </a:solidFill>
              <a:highlight>
                <a:srgbClr val="FFFFFF"/>
              </a:highlight>
              <a:latin typeface="Roboto"/>
              <a:ea typeface="Roboto"/>
              <a:cs typeface="Roboto"/>
              <a:sym typeface="Roboto"/>
            </a:endParaRPr>
          </a:p>
          <a:p>
            <a:pPr indent="0" lvl="0" marL="0" rtl="0" algn="l">
              <a:spcBef>
                <a:spcPts val="2300"/>
              </a:spcBef>
              <a:spcAft>
                <a:spcPts val="0"/>
              </a:spcAft>
              <a:buNone/>
            </a:pPr>
            <a:r>
              <a:t/>
            </a:r>
            <a:endParaRPr/>
          </a:p>
        </p:txBody>
      </p:sp>
      <p:sp>
        <p:nvSpPr>
          <p:cNvPr id="756" name="Google Shape;756;p80"/>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757" name="Google Shape;757;p80"/>
          <p:cNvSpPr txBox="1"/>
          <p:nvPr/>
        </p:nvSpPr>
        <p:spPr>
          <a:xfrm>
            <a:off x="697725" y="2312625"/>
            <a:ext cx="10401900" cy="17730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Helvetica Neue"/>
              <a:buChar char="●"/>
            </a:pPr>
            <a:r>
              <a:rPr lang="en-US" sz="2400">
                <a:latin typeface="Helvetica Neue"/>
                <a:ea typeface="Helvetica Neue"/>
                <a:cs typeface="Helvetica Neue"/>
                <a:sym typeface="Helvetica Neue"/>
              </a:rPr>
              <a:t>Wait for a service to be created</a:t>
            </a:r>
            <a:endParaRPr sz="2400">
              <a:latin typeface="Helvetica Neue"/>
              <a:ea typeface="Helvetica Neue"/>
              <a:cs typeface="Helvetica Neue"/>
              <a:sym typeface="Helvetica Neue"/>
            </a:endParaRPr>
          </a:p>
          <a:p>
            <a:pPr indent="-381000" lvl="0" marL="457200" rtl="0" algn="l">
              <a:spcBef>
                <a:spcPts val="0"/>
              </a:spcBef>
              <a:spcAft>
                <a:spcPts val="0"/>
              </a:spcAft>
              <a:buSzPts val="2400"/>
              <a:buFont typeface="Helvetica Neue"/>
              <a:buChar char="●"/>
            </a:pPr>
            <a:r>
              <a:rPr lang="en-US" sz="2400">
                <a:latin typeface="Helvetica Neue"/>
                <a:ea typeface="Helvetica Neue"/>
                <a:cs typeface="Helvetica Neue"/>
                <a:sym typeface="Helvetica Neue"/>
              </a:rPr>
              <a:t>Wait some time before start the main container</a:t>
            </a:r>
            <a:endParaRPr sz="2400">
              <a:latin typeface="Helvetica Neue"/>
              <a:ea typeface="Helvetica Neue"/>
              <a:cs typeface="Helvetica Neue"/>
              <a:sym typeface="Helvetica Neue"/>
            </a:endParaRPr>
          </a:p>
          <a:p>
            <a:pPr indent="-381000" lvl="0" marL="457200" rtl="0" algn="l">
              <a:spcBef>
                <a:spcPts val="0"/>
              </a:spcBef>
              <a:spcAft>
                <a:spcPts val="0"/>
              </a:spcAft>
              <a:buSzPts val="2400"/>
              <a:buFont typeface="Helvetica Neue"/>
              <a:buChar char="●"/>
            </a:pPr>
            <a:r>
              <a:rPr lang="en-US" sz="2400">
                <a:latin typeface="Helvetica Neue"/>
                <a:ea typeface="Helvetica Neue"/>
                <a:cs typeface="Helvetica Neue"/>
                <a:sym typeface="Helvetica Neue"/>
              </a:rPr>
              <a:t>Clone a git repository into a volume</a:t>
            </a:r>
            <a:endParaRPr sz="2400">
              <a:latin typeface="Helvetica Neue"/>
              <a:ea typeface="Helvetica Neue"/>
              <a:cs typeface="Helvetica Neue"/>
              <a:sym typeface="Helvetica Neue"/>
            </a:endParaRPr>
          </a:p>
          <a:p>
            <a:pPr indent="-381000" lvl="0" marL="457200" rtl="0" algn="l">
              <a:spcBef>
                <a:spcPts val="0"/>
              </a:spcBef>
              <a:spcAft>
                <a:spcPts val="0"/>
              </a:spcAft>
              <a:buSzPts val="2400"/>
              <a:buFont typeface="Helvetica Neue"/>
              <a:buChar char="●"/>
            </a:pPr>
            <a:r>
              <a:rPr lang="en-US" sz="2400">
                <a:latin typeface="Helvetica Neue"/>
                <a:ea typeface="Helvetica Neue"/>
                <a:cs typeface="Helvetica Neue"/>
                <a:sym typeface="Helvetica Neue"/>
              </a:rPr>
              <a:t>Generate a configuration file for the main application </a:t>
            </a:r>
            <a:r>
              <a:rPr lang="en-US" sz="2400">
                <a:latin typeface="Helvetica Neue"/>
                <a:ea typeface="Helvetica Neue"/>
                <a:cs typeface="Helvetica Neue"/>
                <a:sym typeface="Helvetica Neue"/>
              </a:rPr>
              <a:t>dynamically</a:t>
            </a:r>
            <a:endParaRPr sz="2400">
              <a:latin typeface="Helvetica Neue"/>
              <a:ea typeface="Helvetica Neue"/>
              <a:cs typeface="Helvetica Neue"/>
              <a:sym typeface="Helvetica Neue"/>
            </a:endParaRPr>
          </a:p>
        </p:txBody>
      </p:sp>
      <p:sp>
        <p:nvSpPr>
          <p:cNvPr id="758" name="Google Shape;758;p80"/>
          <p:cNvSpPr txBox="1"/>
          <p:nvPr>
            <p:ph idx="1" type="body"/>
          </p:nvPr>
        </p:nvSpPr>
        <p:spPr>
          <a:xfrm>
            <a:off x="419100" y="863575"/>
            <a:ext cx="11155800" cy="1034700"/>
          </a:xfrm>
          <a:prstGeom prst="rect">
            <a:avLst/>
          </a:prstGeom>
        </p:spPr>
        <p:txBody>
          <a:bodyPr anchorCtr="0" anchor="t" bIns="91425" lIns="91425" spcFirstLastPara="1" rIns="91425" wrap="square" tIns="91425">
            <a:noAutofit/>
          </a:bodyPr>
          <a:lstStyle/>
          <a:p>
            <a:pPr indent="-381000" lvl="0" marL="457200" rtl="0" algn="l">
              <a:lnSpc>
                <a:spcPct val="175000"/>
              </a:lnSpc>
              <a:spcBef>
                <a:spcPts val="1500"/>
              </a:spcBef>
              <a:spcAft>
                <a:spcPts val="0"/>
              </a:spcAft>
              <a:buClr>
                <a:srgbClr val="000000"/>
              </a:buClr>
              <a:buSzPts val="2400"/>
              <a:buChar char="●"/>
            </a:pPr>
            <a:r>
              <a:rPr lang="en-US" sz="2400">
                <a:solidFill>
                  <a:srgbClr val="000000"/>
                </a:solidFill>
                <a:highlight>
                  <a:srgbClr val="FFFFFF"/>
                </a:highlight>
              </a:rPr>
              <a:t>What if you want to run some actions everytime a new Pod is (re)scheduled?</a:t>
            </a:r>
            <a:endParaRPr/>
          </a:p>
        </p:txBody>
      </p:sp>
      <p:sp>
        <p:nvSpPr>
          <p:cNvPr id="759" name="Google Shape;759;p80"/>
          <p:cNvSpPr txBox="1"/>
          <p:nvPr>
            <p:ph idx="1" type="body"/>
          </p:nvPr>
        </p:nvSpPr>
        <p:spPr>
          <a:xfrm>
            <a:off x="553125" y="1675500"/>
            <a:ext cx="10133100" cy="716100"/>
          </a:xfrm>
          <a:prstGeom prst="rect">
            <a:avLst/>
          </a:prstGeom>
        </p:spPr>
        <p:txBody>
          <a:bodyPr anchorCtr="0" anchor="t" bIns="91425" lIns="91425" spcFirstLastPara="1" rIns="91425" wrap="square" tIns="91425">
            <a:noAutofit/>
          </a:bodyPr>
          <a:lstStyle/>
          <a:p>
            <a:pPr indent="0" lvl="0" marL="0" rtl="0" algn="l">
              <a:lnSpc>
                <a:spcPct val="175000"/>
              </a:lnSpc>
              <a:spcBef>
                <a:spcPts val="1500"/>
              </a:spcBef>
              <a:spcAft>
                <a:spcPts val="0"/>
              </a:spcAft>
              <a:buNone/>
            </a:pPr>
            <a:r>
              <a:rPr lang="en-US" sz="2400">
                <a:solidFill>
                  <a:schemeClr val="accent2"/>
                </a:solidFill>
                <a:highlight>
                  <a:srgbClr val="FFFFFF"/>
                </a:highlight>
                <a:latin typeface="Roboto"/>
                <a:ea typeface="Roboto"/>
                <a:cs typeface="Roboto"/>
                <a:sym typeface="Roboto"/>
              </a:rPr>
              <a:t>For example:</a:t>
            </a:r>
            <a:endParaRPr sz="2400">
              <a:solidFill>
                <a:schemeClr val="accent2"/>
              </a:solidFill>
              <a:highlight>
                <a:srgbClr val="FFFFFF"/>
              </a:highlight>
              <a:latin typeface="Roboto"/>
              <a:ea typeface="Roboto"/>
              <a:cs typeface="Roboto"/>
              <a:sym typeface="Roboto"/>
            </a:endParaRPr>
          </a:p>
          <a:p>
            <a:pPr indent="0" lvl="0" marL="0" rtl="0" algn="l">
              <a:lnSpc>
                <a:spcPct val="175000"/>
              </a:lnSpc>
              <a:spcBef>
                <a:spcPts val="2300"/>
              </a:spcBef>
              <a:spcAft>
                <a:spcPts val="0"/>
              </a:spcAft>
              <a:buNone/>
            </a:pPr>
            <a:r>
              <a:t/>
            </a:r>
            <a:endParaRPr sz="1200">
              <a:solidFill>
                <a:srgbClr val="000000"/>
              </a:solidFill>
              <a:highlight>
                <a:srgbClr val="FFFFFF"/>
              </a:highlight>
              <a:latin typeface="Roboto"/>
              <a:ea typeface="Roboto"/>
              <a:cs typeface="Roboto"/>
              <a:sym typeface="Roboto"/>
            </a:endParaRPr>
          </a:p>
          <a:p>
            <a:pPr indent="0" lvl="0" marL="0" rtl="0" algn="l">
              <a:spcBef>
                <a:spcPts val="2300"/>
              </a:spcBef>
              <a:spcAft>
                <a:spcPts val="0"/>
              </a:spcAft>
              <a:buNone/>
            </a:pPr>
            <a:r>
              <a:t/>
            </a:r>
            <a:endParaRPr/>
          </a:p>
        </p:txBody>
      </p:sp>
      <p:sp>
        <p:nvSpPr>
          <p:cNvPr id="760" name="Google Shape;760;p80">
            <a:hlinkClick r:id="rId3"/>
          </p:cNvPr>
          <p:cNvSpPr/>
          <p:nvPr/>
        </p:nvSpPr>
        <p:spPr>
          <a:xfrm>
            <a:off x="0" y="6731000"/>
            <a:ext cx="100038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8"/>
                                        </p:tgtEl>
                                        <p:attrNameLst>
                                          <p:attrName>style.visibility</p:attrName>
                                        </p:attrNameLst>
                                      </p:cBhvr>
                                      <p:to>
                                        <p:strVal val="visible"/>
                                      </p:to>
                                    </p:set>
                                    <p:animEffect filter="fade" transition="in">
                                      <p:cBhvr>
                                        <p:cTn dur="1000"/>
                                        <p:tgtEl>
                                          <p:spTgt spid="7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9"/>
                                        </p:tgtEl>
                                        <p:attrNameLst>
                                          <p:attrName>style.visibility</p:attrName>
                                        </p:attrNameLst>
                                      </p:cBhvr>
                                      <p:to>
                                        <p:strVal val="visible"/>
                                      </p:to>
                                    </p:set>
                                    <p:animEffect filter="fade" transition="in">
                                      <p:cBhvr>
                                        <p:cTn dur="1000"/>
                                        <p:tgtEl>
                                          <p:spTgt spid="7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7">
                                            <p:txEl>
                                              <p:pRg end="0" st="0"/>
                                            </p:txEl>
                                          </p:spTgt>
                                        </p:tgtEl>
                                        <p:attrNameLst>
                                          <p:attrName>style.visibility</p:attrName>
                                        </p:attrNameLst>
                                      </p:cBhvr>
                                      <p:to>
                                        <p:strVal val="visible"/>
                                      </p:to>
                                    </p:set>
                                    <p:animEffect filter="fade" transition="in">
                                      <p:cBhvr>
                                        <p:cTn dur="1000"/>
                                        <p:tgtEl>
                                          <p:spTgt spid="7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7">
                                            <p:txEl>
                                              <p:pRg end="1" st="1"/>
                                            </p:txEl>
                                          </p:spTgt>
                                        </p:tgtEl>
                                        <p:attrNameLst>
                                          <p:attrName>style.visibility</p:attrName>
                                        </p:attrNameLst>
                                      </p:cBhvr>
                                      <p:to>
                                        <p:strVal val="visible"/>
                                      </p:to>
                                    </p:set>
                                    <p:animEffect filter="fade" transition="in">
                                      <p:cBhvr>
                                        <p:cTn dur="1000"/>
                                        <p:tgtEl>
                                          <p:spTgt spid="7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7">
                                            <p:txEl>
                                              <p:pRg end="2" st="2"/>
                                            </p:txEl>
                                          </p:spTgt>
                                        </p:tgtEl>
                                        <p:attrNameLst>
                                          <p:attrName>style.visibility</p:attrName>
                                        </p:attrNameLst>
                                      </p:cBhvr>
                                      <p:to>
                                        <p:strVal val="visible"/>
                                      </p:to>
                                    </p:set>
                                    <p:animEffect filter="fade" transition="in">
                                      <p:cBhvr>
                                        <p:cTn dur="1000"/>
                                        <p:tgtEl>
                                          <p:spTgt spid="75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7">
                                            <p:txEl>
                                              <p:pRg end="3" st="3"/>
                                            </p:txEl>
                                          </p:spTgt>
                                        </p:tgtEl>
                                        <p:attrNameLst>
                                          <p:attrName>style.visibility</p:attrName>
                                        </p:attrNameLst>
                                      </p:cBhvr>
                                      <p:to>
                                        <p:strVal val="visible"/>
                                      </p:to>
                                    </p:set>
                                    <p:animEffect filter="fade" transition="in">
                                      <p:cBhvr>
                                        <p:cTn dur="1000"/>
                                        <p:tgtEl>
                                          <p:spTgt spid="75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5"/>
                                        </p:tgtEl>
                                        <p:attrNameLst>
                                          <p:attrName>style.visibility</p:attrName>
                                        </p:attrNameLst>
                                      </p:cBhvr>
                                      <p:to>
                                        <p:strVal val="visible"/>
                                      </p:to>
                                    </p:set>
                                    <p:animEffect filter="fade" transition="in">
                                      <p:cBhvr>
                                        <p:cTn dur="1000"/>
                                        <p:tgtEl>
                                          <p:spTgt spid="7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5" name="Shape 765"/>
        <p:cNvGrpSpPr/>
        <p:nvPr/>
      </p:nvGrpSpPr>
      <p:grpSpPr>
        <a:xfrm>
          <a:off x="0" y="0"/>
          <a:ext cx="0" cy="0"/>
          <a:chOff x="0" y="0"/>
          <a:chExt cx="0" cy="0"/>
        </a:xfrm>
      </p:grpSpPr>
      <p:sp>
        <p:nvSpPr>
          <p:cNvPr id="766" name="Google Shape;766;p81"/>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initContainers</a:t>
            </a:r>
            <a:endParaRPr/>
          </a:p>
        </p:txBody>
      </p:sp>
      <p:sp>
        <p:nvSpPr>
          <p:cNvPr id="767" name="Google Shape;767;p81"/>
          <p:cNvSpPr txBox="1"/>
          <p:nvPr>
            <p:ph idx="1" type="body"/>
          </p:nvPr>
        </p:nvSpPr>
        <p:spPr>
          <a:xfrm>
            <a:off x="495300" y="1627500"/>
            <a:ext cx="11155800" cy="4698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1400">
                <a:solidFill>
                  <a:srgbClr val="986801"/>
                </a:solidFill>
                <a:highlight>
                  <a:srgbClr val="FAFAFA"/>
                </a:highlight>
                <a:latin typeface="Consolas"/>
                <a:ea typeface="Consolas"/>
                <a:cs typeface="Consolas"/>
                <a:sym typeface="Consolas"/>
              </a:rPr>
              <a:t>apiVersion:</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v1</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kind:</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Pod</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metadata:</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name:</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myapp-pod</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labels:</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app:</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myapp</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spec:</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containers:</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 name:</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myapp-container</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image:</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busybox</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command:</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['sh',</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'-c',</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'echo The app is running! &amp;&amp; sleep 3600']</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initContainers:</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 name:</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init-myservice</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image:</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busybox</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command:</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['sh',</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'-c',</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'until nslookup myservice; do echo waiting for myservice; sleep 2; done;']</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 name:</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init-mydb</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image:</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busybox</a:t>
            </a:r>
            <a:br>
              <a:rPr b="1" lang="en-US" sz="1400">
                <a:solidFill>
                  <a:srgbClr val="383A42"/>
                </a:solidFill>
                <a:highlight>
                  <a:srgbClr val="FAFAFA"/>
                </a:highlight>
                <a:latin typeface="Consolas"/>
                <a:ea typeface="Consolas"/>
                <a:cs typeface="Consolas"/>
                <a:sym typeface="Consolas"/>
              </a:rPr>
            </a:br>
            <a:r>
              <a:rPr b="1" lang="en-US" sz="1400">
                <a:solidFill>
                  <a:srgbClr val="986801"/>
                </a:solidFill>
                <a:highlight>
                  <a:srgbClr val="FAFAFA"/>
                </a:highlight>
                <a:latin typeface="Consolas"/>
                <a:ea typeface="Consolas"/>
                <a:cs typeface="Consolas"/>
                <a:sym typeface="Consolas"/>
              </a:rPr>
              <a:t>    command:</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['sh',</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'-c',</a:t>
            </a:r>
            <a:r>
              <a:rPr b="1" lang="en-US" sz="1400">
                <a:solidFill>
                  <a:srgbClr val="383A42"/>
                </a:solidFill>
                <a:highlight>
                  <a:srgbClr val="FAFAFA"/>
                </a:highlight>
                <a:latin typeface="Consolas"/>
                <a:ea typeface="Consolas"/>
                <a:cs typeface="Consolas"/>
                <a:sym typeface="Consolas"/>
              </a:rPr>
              <a:t> </a:t>
            </a:r>
            <a:r>
              <a:rPr b="1" lang="en-US" sz="1400">
                <a:solidFill>
                  <a:srgbClr val="50A14F"/>
                </a:solidFill>
                <a:highlight>
                  <a:srgbClr val="FAFAFA"/>
                </a:highlight>
                <a:latin typeface="Consolas"/>
                <a:ea typeface="Consolas"/>
                <a:cs typeface="Consolas"/>
                <a:sym typeface="Consolas"/>
              </a:rPr>
              <a:t>'until nslookup mydb; do echo waiting for mydb; sleep 2; done;']</a:t>
            </a:r>
            <a:endParaRPr sz="1400"/>
          </a:p>
        </p:txBody>
      </p:sp>
      <p:sp>
        <p:nvSpPr>
          <p:cNvPr id="768" name="Google Shape;768;p81"/>
          <p:cNvSpPr txBox="1"/>
          <p:nvPr>
            <p:ph idx="2" type="body"/>
          </p:nvPr>
        </p:nvSpPr>
        <p:spPr>
          <a:xfrm>
            <a:off x="495301" y="861061"/>
            <a:ext cx="11155500" cy="479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a:t>In use</a:t>
            </a:r>
            <a:endParaRPr/>
          </a:p>
        </p:txBody>
      </p:sp>
      <p:sp>
        <p:nvSpPr>
          <p:cNvPr id="769" name="Google Shape;769;p81"/>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770" name="Google Shape;770;p81"/>
          <p:cNvSpPr/>
          <p:nvPr/>
        </p:nvSpPr>
        <p:spPr>
          <a:xfrm>
            <a:off x="651825" y="4425100"/>
            <a:ext cx="9906000" cy="1918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81"/>
          <p:cNvSpPr/>
          <p:nvPr/>
        </p:nvSpPr>
        <p:spPr>
          <a:xfrm>
            <a:off x="651825" y="3663100"/>
            <a:ext cx="9906000" cy="7773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81">
            <a:hlinkClick r:id="rId3"/>
          </p:cNvPr>
          <p:cNvSpPr/>
          <p:nvPr/>
        </p:nvSpPr>
        <p:spPr>
          <a:xfrm>
            <a:off x="0" y="6731000"/>
            <a:ext cx="101601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7"/>
                                        </p:tgtEl>
                                        <p:attrNameLst>
                                          <p:attrName>style.visibility</p:attrName>
                                        </p:attrNameLst>
                                      </p:cBhvr>
                                      <p:to>
                                        <p:strVal val="visible"/>
                                      </p:to>
                                    </p:set>
                                    <p:animEffect filter="fade" transition="in">
                                      <p:cBhvr>
                                        <p:cTn dur="1000"/>
                                        <p:tgtEl>
                                          <p:spTgt spid="7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0"/>
                                        </p:tgtEl>
                                        <p:attrNameLst>
                                          <p:attrName>style.visibility</p:attrName>
                                        </p:attrNameLst>
                                      </p:cBhvr>
                                      <p:to>
                                        <p:strVal val="visible"/>
                                      </p:to>
                                    </p:set>
                                    <p:animEffect filter="fade" transition="in">
                                      <p:cBhvr>
                                        <p:cTn dur="1000"/>
                                        <p:tgtEl>
                                          <p:spTgt spid="7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1"/>
                                        </p:tgtEl>
                                        <p:attrNameLst>
                                          <p:attrName>style.visibility</p:attrName>
                                        </p:attrNameLst>
                                      </p:cBhvr>
                                      <p:to>
                                        <p:strVal val="visible"/>
                                      </p:to>
                                    </p:set>
                                    <p:animEffect filter="fade" transition="in">
                                      <p:cBhvr>
                                        <p:cTn dur="1000"/>
                                        <p:tgtEl>
                                          <p:spTgt spid="771"/>
                                        </p:tgtEl>
                                      </p:cBhvr>
                                    </p:animEffect>
                                  </p:childTnLst>
                                </p:cTn>
                              </p:par>
                              <p:par>
                                <p:cTn fill="hold" nodeType="withEffect" presetClass="exit" presetID="10" presetSubtype="0">
                                  <p:stCondLst>
                                    <p:cond delay="0"/>
                                  </p:stCondLst>
                                  <p:childTnLst>
                                    <p:animEffect filter="fade" transition="out">
                                      <p:cBhvr>
                                        <p:cTn dur="1000"/>
                                        <p:tgtEl>
                                          <p:spTgt spid="770"/>
                                        </p:tgtEl>
                                      </p:cBhvr>
                                    </p:animEffect>
                                    <p:set>
                                      <p:cBhvr>
                                        <p:cTn dur="1" fill="hold">
                                          <p:stCondLst>
                                            <p:cond delay="1000"/>
                                          </p:stCondLst>
                                        </p:cTn>
                                        <p:tgtEl>
                                          <p:spTgt spid="77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6" name="Shape 776"/>
        <p:cNvGrpSpPr/>
        <p:nvPr/>
      </p:nvGrpSpPr>
      <p:grpSpPr>
        <a:xfrm>
          <a:off x="0" y="0"/>
          <a:ext cx="0" cy="0"/>
          <a:chOff x="0" y="0"/>
          <a:chExt cx="0" cy="0"/>
        </a:xfrm>
      </p:grpSpPr>
      <p:sp>
        <p:nvSpPr>
          <p:cNvPr id="777" name="Google Shape;777;p82"/>
          <p:cNvSpPr txBox="1"/>
          <p:nvPr>
            <p:ph idx="12" type="sldNum"/>
          </p:nvPr>
        </p:nvSpPr>
        <p:spPr>
          <a:xfrm>
            <a:off x="11600314" y="6407152"/>
            <a:ext cx="330300" cy="365100"/>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800">
                <a:solidFill>
                  <a:schemeClr val="lt1"/>
                </a:solidFill>
                <a:latin typeface="Helvetica Neue"/>
                <a:ea typeface="Helvetica Neue"/>
                <a:cs typeface="Helvetica Neue"/>
                <a:sym typeface="Helvetica Neue"/>
              </a:rPr>
              <a:t>‹#›</a:t>
            </a:fld>
            <a:endParaRPr b="0" i="0" sz="800">
              <a:solidFill>
                <a:schemeClr val="lt1"/>
              </a:solidFill>
              <a:latin typeface="Helvetica Neue"/>
              <a:ea typeface="Helvetica Neue"/>
              <a:cs typeface="Helvetica Neue"/>
              <a:sym typeface="Helvetica Neue"/>
            </a:endParaRPr>
          </a:p>
        </p:txBody>
      </p:sp>
      <p:sp>
        <p:nvSpPr>
          <p:cNvPr id="778" name="Google Shape;778;p82"/>
          <p:cNvSpPr txBox="1"/>
          <p:nvPr>
            <p:ph type="title"/>
          </p:nvPr>
        </p:nvSpPr>
        <p:spPr>
          <a:xfrm>
            <a:off x="495300" y="283285"/>
            <a:ext cx="6218400" cy="6132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Helvetica Neue"/>
              <a:buNone/>
            </a:pPr>
            <a:r>
              <a:rPr lang="en-US"/>
              <a:t>Hands on!</a:t>
            </a:r>
            <a:endParaRPr b="0" i="0" sz="3200" u="none" cap="none" strike="noStrike">
              <a:solidFill>
                <a:schemeClr val="dk1"/>
              </a:solidFill>
              <a:latin typeface="Helvetica Neue"/>
              <a:ea typeface="Helvetica Neue"/>
              <a:cs typeface="Helvetica Neue"/>
              <a:sym typeface="Helvetica Neue"/>
            </a:endParaRPr>
          </a:p>
        </p:txBody>
      </p:sp>
      <p:sp>
        <p:nvSpPr>
          <p:cNvPr id="779" name="Google Shape;779;p82"/>
          <p:cNvSpPr txBox="1"/>
          <p:nvPr/>
        </p:nvSpPr>
        <p:spPr>
          <a:xfrm>
            <a:off x="635400" y="896475"/>
            <a:ext cx="11116200" cy="1117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2400">
                <a:solidFill>
                  <a:schemeClr val="accent2"/>
                </a:solidFill>
                <a:latin typeface="Calibri"/>
                <a:ea typeface="Calibri"/>
                <a:cs typeface="Calibri"/>
                <a:sym typeface="Calibri"/>
              </a:rPr>
              <a:t>Demo 2</a:t>
            </a:r>
            <a:endParaRPr sz="2400">
              <a:solidFill>
                <a:schemeClr val="accent2"/>
              </a:solidFill>
              <a:latin typeface="Calibri"/>
              <a:ea typeface="Calibri"/>
              <a:cs typeface="Calibri"/>
              <a:sym typeface="Calibri"/>
            </a:endParaRPr>
          </a:p>
          <a:p>
            <a:pPr indent="-381000" lvl="0" marL="457200" rtl="0" algn="l">
              <a:spcBef>
                <a:spcPts val="1200"/>
              </a:spcBef>
              <a:spcAft>
                <a:spcPts val="0"/>
              </a:spcAft>
              <a:buClr>
                <a:srgbClr val="3E3E40"/>
              </a:buClr>
              <a:buSzPts val="2400"/>
              <a:buFont typeface="Helvetica Neue"/>
              <a:buChar char="●"/>
            </a:pPr>
            <a:r>
              <a:rPr lang="en-US" sz="2400">
                <a:solidFill>
                  <a:srgbClr val="3E3E40"/>
                </a:solidFill>
                <a:latin typeface="Helvetica Neue"/>
                <a:ea typeface="Helvetica Neue"/>
                <a:cs typeface="Helvetica Neue"/>
                <a:sym typeface="Helvetica Neue"/>
              </a:rPr>
              <a:t>Deploy bitnami/node chart and check initContainers usage</a:t>
            </a:r>
            <a:endParaRPr sz="2400">
              <a:latin typeface="Helvetica Neue"/>
              <a:ea typeface="Helvetica Neue"/>
              <a:cs typeface="Helvetica Neue"/>
              <a:sym typeface="Helvetica Neue"/>
            </a:endParaRPr>
          </a:p>
        </p:txBody>
      </p:sp>
      <p:sp>
        <p:nvSpPr>
          <p:cNvPr id="780" name="Google Shape;780;p82"/>
          <p:cNvSpPr/>
          <p:nvPr/>
        </p:nvSpPr>
        <p:spPr>
          <a:xfrm>
            <a:off x="7377024" y="2628150"/>
            <a:ext cx="2998324" cy="2669202"/>
          </a:xfrm>
          <a:custGeom>
            <a:rect b="b" l="l" r="r" t="t"/>
            <a:pathLst>
              <a:path extrusionOk="0" h="173100" w="210298">
                <a:moveTo>
                  <a:pt x="10655" y="129731"/>
                </a:moveTo>
                <a:lnTo>
                  <a:pt x="199830" y="129731"/>
                </a:lnTo>
                <a:lnTo>
                  <a:pt x="201325" y="129544"/>
                </a:lnTo>
                <a:lnTo>
                  <a:pt x="203195" y="127675"/>
                </a:lnTo>
                <a:lnTo>
                  <a:pt x="203381" y="126180"/>
                </a:lnTo>
                <a:lnTo>
                  <a:pt x="203381" y="18133"/>
                </a:lnTo>
                <a:lnTo>
                  <a:pt x="203195" y="14395"/>
                </a:lnTo>
                <a:lnTo>
                  <a:pt x="200578" y="8039"/>
                </a:lnTo>
                <a:lnTo>
                  <a:pt x="195717" y="3179"/>
                </a:lnTo>
                <a:lnTo>
                  <a:pt x="189362" y="375"/>
                </a:lnTo>
                <a:lnTo>
                  <a:pt x="185810" y="1"/>
                </a:lnTo>
                <a:lnTo>
                  <a:pt x="24675" y="1"/>
                </a:lnTo>
                <a:lnTo>
                  <a:pt x="20937" y="375"/>
                </a:lnTo>
                <a:lnTo>
                  <a:pt x="14581" y="3179"/>
                </a:lnTo>
                <a:lnTo>
                  <a:pt x="9908" y="8039"/>
                </a:lnTo>
                <a:lnTo>
                  <a:pt x="7291" y="14395"/>
                </a:lnTo>
                <a:lnTo>
                  <a:pt x="7104" y="18133"/>
                </a:lnTo>
                <a:lnTo>
                  <a:pt x="7104" y="126180"/>
                </a:lnTo>
                <a:lnTo>
                  <a:pt x="7291" y="127675"/>
                </a:lnTo>
                <a:lnTo>
                  <a:pt x="9160" y="129544"/>
                </a:lnTo>
                <a:close/>
                <a:moveTo>
                  <a:pt x="21123" y="115338"/>
                </a:moveTo>
                <a:lnTo>
                  <a:pt x="189362" y="115338"/>
                </a:lnTo>
                <a:lnTo>
                  <a:pt x="189362" y="14582"/>
                </a:lnTo>
                <a:lnTo>
                  <a:pt x="21123" y="14582"/>
                </a:lnTo>
                <a:close/>
                <a:moveTo>
                  <a:pt x="206933" y="137022"/>
                </a:moveTo>
                <a:lnTo>
                  <a:pt x="122814" y="137022"/>
                </a:lnTo>
                <a:lnTo>
                  <a:pt x="121319" y="137208"/>
                </a:lnTo>
                <a:lnTo>
                  <a:pt x="119449" y="139078"/>
                </a:lnTo>
                <a:lnTo>
                  <a:pt x="119262" y="140573"/>
                </a:lnTo>
                <a:lnTo>
                  <a:pt x="119262" y="144125"/>
                </a:lnTo>
                <a:lnTo>
                  <a:pt x="91223" y="144125"/>
                </a:lnTo>
                <a:lnTo>
                  <a:pt x="91223" y="140573"/>
                </a:lnTo>
                <a:lnTo>
                  <a:pt x="91036" y="139078"/>
                </a:lnTo>
                <a:lnTo>
                  <a:pt x="89166" y="137208"/>
                </a:lnTo>
                <a:lnTo>
                  <a:pt x="87671" y="137022"/>
                </a:lnTo>
                <a:lnTo>
                  <a:pt x="3552" y="137022"/>
                </a:lnTo>
                <a:lnTo>
                  <a:pt x="2056" y="137208"/>
                </a:lnTo>
                <a:lnTo>
                  <a:pt x="187" y="139078"/>
                </a:lnTo>
                <a:lnTo>
                  <a:pt x="0" y="140573"/>
                </a:lnTo>
                <a:lnTo>
                  <a:pt x="0" y="154967"/>
                </a:lnTo>
                <a:lnTo>
                  <a:pt x="187" y="158706"/>
                </a:lnTo>
                <a:lnTo>
                  <a:pt x="2804" y="165061"/>
                </a:lnTo>
                <a:lnTo>
                  <a:pt x="7664" y="169921"/>
                </a:lnTo>
                <a:lnTo>
                  <a:pt x="14020" y="172725"/>
                </a:lnTo>
                <a:lnTo>
                  <a:pt x="17572" y="173099"/>
                </a:lnTo>
                <a:lnTo>
                  <a:pt x="192913" y="173099"/>
                </a:lnTo>
                <a:lnTo>
                  <a:pt x="196465" y="172725"/>
                </a:lnTo>
                <a:lnTo>
                  <a:pt x="202821" y="169921"/>
                </a:lnTo>
                <a:lnTo>
                  <a:pt x="207494" y="165061"/>
                </a:lnTo>
                <a:lnTo>
                  <a:pt x="210111" y="158706"/>
                </a:lnTo>
                <a:lnTo>
                  <a:pt x="210298" y="154967"/>
                </a:lnTo>
                <a:lnTo>
                  <a:pt x="210298" y="140573"/>
                </a:lnTo>
                <a:lnTo>
                  <a:pt x="210111" y="139078"/>
                </a:lnTo>
                <a:lnTo>
                  <a:pt x="208242" y="137208"/>
                </a:lnTo>
                <a:close/>
              </a:path>
            </a:pathLst>
          </a:custGeom>
          <a:solidFill>
            <a:srgbClr val="1F9B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helm-blue-vector.png" id="781" name="Google Shape;781;p82"/>
          <p:cNvPicPr preferRelativeResize="0"/>
          <p:nvPr/>
        </p:nvPicPr>
        <p:blipFill>
          <a:blip r:embed="rId3">
            <a:alphaModFix/>
          </a:blip>
          <a:stretch>
            <a:fillRect/>
          </a:stretch>
        </p:blipFill>
        <p:spPr>
          <a:xfrm>
            <a:off x="11412465" y="-34225"/>
            <a:ext cx="706010" cy="735425"/>
          </a:xfrm>
          <a:prstGeom prst="rect">
            <a:avLst/>
          </a:prstGeom>
          <a:noFill/>
          <a:ln>
            <a:noFill/>
          </a:ln>
        </p:spPr>
      </p:pic>
      <p:sp>
        <p:nvSpPr>
          <p:cNvPr id="782" name="Google Shape;782;p82">
            <a:hlinkClick r:id="rId4"/>
          </p:cNvPr>
          <p:cNvSpPr/>
          <p:nvPr/>
        </p:nvSpPr>
        <p:spPr>
          <a:xfrm>
            <a:off x="0" y="6731000"/>
            <a:ext cx="103164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6" name="Shape 786"/>
        <p:cNvGrpSpPr/>
        <p:nvPr/>
      </p:nvGrpSpPr>
      <p:grpSpPr>
        <a:xfrm>
          <a:off x="0" y="0"/>
          <a:ext cx="0" cy="0"/>
          <a:chOff x="0" y="0"/>
          <a:chExt cx="0" cy="0"/>
        </a:xfrm>
      </p:grpSpPr>
      <p:sp>
        <p:nvSpPr>
          <p:cNvPr id="787" name="Google Shape;787;p83"/>
          <p:cNvSpPr txBox="1"/>
          <p:nvPr>
            <p:ph type="title"/>
          </p:nvPr>
        </p:nvSpPr>
        <p:spPr>
          <a:xfrm>
            <a:off x="4931834" y="3502871"/>
            <a:ext cx="6194400" cy="613200"/>
          </a:xfrm>
          <a:prstGeom prst="rect">
            <a:avLst/>
          </a:prstGeom>
          <a:noFill/>
          <a:ln>
            <a:noFill/>
          </a:ln>
        </p:spPr>
        <p:txBody>
          <a:bodyPr anchorCtr="0" anchor="b" bIns="45700" lIns="91425" spcFirstLastPara="1" rIns="91425" wrap="square" tIns="45700">
            <a:noAutofit/>
          </a:bodyPr>
          <a:lstStyle/>
          <a:p>
            <a:pPr indent="0" lvl="0" marL="0" marR="0" rtl="0" algn="r">
              <a:lnSpc>
                <a:spcPct val="90000"/>
              </a:lnSpc>
              <a:spcBef>
                <a:spcPts val="0"/>
              </a:spcBef>
              <a:spcAft>
                <a:spcPts val="0"/>
              </a:spcAft>
              <a:buClr>
                <a:schemeClr val="accent2"/>
              </a:buClr>
              <a:buSzPts val="3200"/>
              <a:buFont typeface="Helvetica Neue"/>
              <a:buNone/>
            </a:pPr>
            <a:r>
              <a:rPr lang="en-US"/>
              <a:t>V</a:t>
            </a:r>
            <a:r>
              <a:rPr lang="en-US"/>
              <a:t> - Pod patterns</a:t>
            </a:r>
            <a:endParaRPr b="0" i="0" sz="3200" u="none" cap="none" strike="noStrike">
              <a:solidFill>
                <a:schemeClr val="accent2"/>
              </a:solidFill>
              <a:latin typeface="Helvetica Neue"/>
              <a:ea typeface="Helvetica Neue"/>
              <a:cs typeface="Helvetica Neue"/>
              <a:sym typeface="Helvetica Neue"/>
            </a:endParaRPr>
          </a:p>
        </p:txBody>
      </p:sp>
      <p:sp>
        <p:nvSpPr>
          <p:cNvPr id="788" name="Google Shape;788;p83">
            <a:hlinkClick r:id="rId3"/>
          </p:cNvPr>
          <p:cNvSpPr/>
          <p:nvPr/>
        </p:nvSpPr>
        <p:spPr>
          <a:xfrm>
            <a:off x="0" y="6731000"/>
            <a:ext cx="104727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6" name="Shape 476"/>
        <p:cNvGrpSpPr/>
        <p:nvPr/>
      </p:nvGrpSpPr>
      <p:grpSpPr>
        <a:xfrm>
          <a:off x="0" y="0"/>
          <a:ext cx="0" cy="0"/>
          <a:chOff x="0" y="0"/>
          <a:chExt cx="0" cy="0"/>
        </a:xfrm>
      </p:grpSpPr>
      <p:sp>
        <p:nvSpPr>
          <p:cNvPr id="477" name="Google Shape;477;p57"/>
          <p:cNvSpPr txBox="1"/>
          <p:nvPr>
            <p:ph type="title"/>
          </p:nvPr>
        </p:nvSpPr>
        <p:spPr>
          <a:xfrm>
            <a:off x="4931834" y="3502871"/>
            <a:ext cx="6194400" cy="613200"/>
          </a:xfrm>
          <a:prstGeom prst="rect">
            <a:avLst/>
          </a:prstGeom>
          <a:noFill/>
          <a:ln>
            <a:noFill/>
          </a:ln>
        </p:spPr>
        <p:txBody>
          <a:bodyPr anchorCtr="0" anchor="b" bIns="45700" lIns="91425" spcFirstLastPara="1" rIns="91425" wrap="square" tIns="45700">
            <a:noAutofit/>
          </a:bodyPr>
          <a:lstStyle/>
          <a:p>
            <a:pPr indent="0" lvl="0" marL="0" marR="0" rtl="0" algn="r">
              <a:lnSpc>
                <a:spcPct val="90000"/>
              </a:lnSpc>
              <a:spcBef>
                <a:spcPts val="0"/>
              </a:spcBef>
              <a:spcAft>
                <a:spcPts val="0"/>
              </a:spcAft>
              <a:buClr>
                <a:schemeClr val="accent2"/>
              </a:buClr>
              <a:buSzPts val="3200"/>
              <a:buFont typeface="Helvetica Neue"/>
              <a:buNone/>
            </a:pPr>
            <a:r>
              <a:t/>
            </a:r>
            <a:endParaRPr/>
          </a:p>
          <a:p>
            <a:pPr indent="0" lvl="0" marL="0" marR="0" rtl="0" algn="r">
              <a:lnSpc>
                <a:spcPct val="90000"/>
              </a:lnSpc>
              <a:spcBef>
                <a:spcPts val="0"/>
              </a:spcBef>
              <a:spcAft>
                <a:spcPts val="0"/>
              </a:spcAft>
              <a:buClr>
                <a:schemeClr val="accent2"/>
              </a:buClr>
              <a:buSzPts val="3200"/>
              <a:buFont typeface="Helvetica Neue"/>
              <a:buNone/>
            </a:pPr>
            <a:r>
              <a:rPr lang="en-US"/>
              <a:t>I -StatefulSets</a:t>
            </a:r>
            <a:endParaRPr b="0" i="0" sz="3200" u="none" cap="none" strike="noStrike">
              <a:solidFill>
                <a:schemeClr val="accent2"/>
              </a:solidFill>
              <a:latin typeface="Helvetica Neue"/>
              <a:ea typeface="Helvetica Neue"/>
              <a:cs typeface="Helvetica Neue"/>
              <a:sym typeface="Helvetica Neue"/>
            </a:endParaRPr>
          </a:p>
        </p:txBody>
      </p:sp>
      <p:sp>
        <p:nvSpPr>
          <p:cNvPr id="478" name="Google Shape;478;p57">
            <a:hlinkClick r:id="rId3"/>
          </p:cNvPr>
          <p:cNvSpPr/>
          <p:nvPr/>
        </p:nvSpPr>
        <p:spPr>
          <a:xfrm>
            <a:off x="0" y="6731000"/>
            <a:ext cx="64086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3" name="Shape 793"/>
        <p:cNvGrpSpPr/>
        <p:nvPr/>
      </p:nvGrpSpPr>
      <p:grpSpPr>
        <a:xfrm>
          <a:off x="0" y="0"/>
          <a:ext cx="0" cy="0"/>
          <a:chOff x="0" y="0"/>
          <a:chExt cx="0" cy="0"/>
        </a:xfrm>
      </p:grpSpPr>
      <p:sp>
        <p:nvSpPr>
          <p:cNvPr id="794" name="Google Shape;794;p84"/>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Pod patterns</a:t>
            </a:r>
            <a:endParaRPr/>
          </a:p>
        </p:txBody>
      </p:sp>
      <p:sp>
        <p:nvSpPr>
          <p:cNvPr id="795" name="Google Shape;795;p84"/>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796" name="Google Shape;796;p84"/>
          <p:cNvSpPr txBox="1"/>
          <p:nvPr>
            <p:ph idx="1" type="body"/>
          </p:nvPr>
        </p:nvSpPr>
        <p:spPr>
          <a:xfrm>
            <a:off x="647700" y="1932304"/>
            <a:ext cx="11155800" cy="9135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sz="2400"/>
              <a:t>We have already seen several Kubernetes objects…</a:t>
            </a:r>
            <a:endParaRPr sz="2400"/>
          </a:p>
          <a:p>
            <a:pPr indent="0" lvl="0" marL="0" rtl="0" algn="l">
              <a:spcBef>
                <a:spcPts val="1000"/>
              </a:spcBef>
              <a:spcAft>
                <a:spcPts val="0"/>
              </a:spcAft>
              <a:buNone/>
            </a:pPr>
            <a:r>
              <a:t/>
            </a:r>
            <a:endParaRPr sz="1800"/>
          </a:p>
        </p:txBody>
      </p:sp>
      <p:sp>
        <p:nvSpPr>
          <p:cNvPr id="797" name="Google Shape;797;p84"/>
          <p:cNvSpPr txBox="1"/>
          <p:nvPr>
            <p:ph idx="1" type="body"/>
          </p:nvPr>
        </p:nvSpPr>
        <p:spPr>
          <a:xfrm>
            <a:off x="1390000" y="3001250"/>
            <a:ext cx="8256000" cy="5490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sz="2400"/>
              <a:t>...let’s see know some good practices about pod patterns</a:t>
            </a:r>
            <a:endParaRPr sz="2400"/>
          </a:p>
        </p:txBody>
      </p:sp>
      <p:sp>
        <p:nvSpPr>
          <p:cNvPr id="798" name="Google Shape;798;p84">
            <a:hlinkClick r:id="rId3"/>
          </p:cNvPr>
          <p:cNvSpPr/>
          <p:nvPr/>
        </p:nvSpPr>
        <p:spPr>
          <a:xfrm>
            <a:off x="0" y="6731000"/>
            <a:ext cx="106290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3" name="Shape 803"/>
        <p:cNvGrpSpPr/>
        <p:nvPr/>
      </p:nvGrpSpPr>
      <p:grpSpPr>
        <a:xfrm>
          <a:off x="0" y="0"/>
          <a:ext cx="0" cy="0"/>
          <a:chOff x="0" y="0"/>
          <a:chExt cx="0" cy="0"/>
        </a:xfrm>
      </p:grpSpPr>
      <p:sp>
        <p:nvSpPr>
          <p:cNvPr id="804" name="Google Shape;804;p85"/>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Pod patterns</a:t>
            </a:r>
            <a:endParaRPr/>
          </a:p>
        </p:txBody>
      </p:sp>
      <p:sp>
        <p:nvSpPr>
          <p:cNvPr id="805" name="Google Shape;805;p85"/>
          <p:cNvSpPr txBox="1"/>
          <p:nvPr>
            <p:ph idx="1" type="body"/>
          </p:nvPr>
        </p:nvSpPr>
        <p:spPr>
          <a:xfrm>
            <a:off x="495300" y="2824375"/>
            <a:ext cx="5559000" cy="3194700"/>
          </a:xfrm>
          <a:prstGeom prst="rect">
            <a:avLst/>
          </a:prstGeom>
        </p:spPr>
        <p:txBody>
          <a:bodyPr anchorCtr="0" anchor="t" bIns="91425" lIns="91425" spcFirstLastPara="1" rIns="91425" wrap="square" tIns="91425">
            <a:noAutofit/>
          </a:bodyPr>
          <a:lstStyle/>
          <a:p>
            <a:pPr indent="-381000" lvl="0" marL="457200" rtl="0" algn="l">
              <a:spcBef>
                <a:spcPts val="1000"/>
              </a:spcBef>
              <a:spcAft>
                <a:spcPts val="0"/>
              </a:spcAft>
              <a:buClr>
                <a:srgbClr val="000000"/>
              </a:buClr>
              <a:buSzPts val="2400"/>
              <a:buFont typeface="Helvetica Neue"/>
              <a:buChar char="●"/>
            </a:pPr>
            <a:r>
              <a:rPr lang="en-US" sz="2400">
                <a:solidFill>
                  <a:srgbClr val="000000"/>
                </a:solidFill>
                <a:highlight>
                  <a:srgbClr val="FFFFFF"/>
                </a:highlight>
              </a:rPr>
              <a:t>Sidecar containers extend and enhance the “main” container, they take existing containers and make them better</a:t>
            </a:r>
            <a:endParaRPr sz="2400">
              <a:solidFill>
                <a:srgbClr val="000000"/>
              </a:solidFill>
              <a:highlight>
                <a:srgbClr val="FFFFFF"/>
              </a:highlight>
            </a:endParaRPr>
          </a:p>
          <a:p>
            <a:pPr indent="-381000" lvl="0" marL="457200" rtl="0" algn="l">
              <a:spcBef>
                <a:spcPts val="0"/>
              </a:spcBef>
              <a:spcAft>
                <a:spcPts val="0"/>
              </a:spcAft>
              <a:buClr>
                <a:srgbClr val="000000"/>
              </a:buClr>
              <a:buSzPts val="2400"/>
              <a:buChar char="●"/>
            </a:pPr>
            <a:r>
              <a:rPr lang="en-US" sz="2400">
                <a:solidFill>
                  <a:srgbClr val="000000"/>
                </a:solidFill>
                <a:highlight>
                  <a:srgbClr val="FFFFFF"/>
                </a:highlight>
              </a:rPr>
              <a:t>Possible because containers in the same pod shares the file system.</a:t>
            </a:r>
            <a:endParaRPr sz="2400">
              <a:solidFill>
                <a:srgbClr val="000000"/>
              </a:solidFill>
              <a:highlight>
                <a:srgbClr val="FFFFFF"/>
              </a:highlight>
            </a:endParaRPr>
          </a:p>
        </p:txBody>
      </p:sp>
      <p:pic>
        <p:nvPicPr>
          <p:cNvPr id="806" name="Google Shape;806;p85"/>
          <p:cNvPicPr preferRelativeResize="0"/>
          <p:nvPr/>
        </p:nvPicPr>
        <p:blipFill>
          <a:blip r:embed="rId3">
            <a:alphaModFix/>
          </a:blip>
          <a:stretch>
            <a:fillRect/>
          </a:stretch>
        </p:blipFill>
        <p:spPr>
          <a:xfrm rot="1">
            <a:off x="6054300" y="3052352"/>
            <a:ext cx="5871750" cy="2612898"/>
          </a:xfrm>
          <a:prstGeom prst="rect">
            <a:avLst/>
          </a:prstGeom>
          <a:noFill/>
          <a:ln>
            <a:noFill/>
          </a:ln>
        </p:spPr>
      </p:pic>
      <p:sp>
        <p:nvSpPr>
          <p:cNvPr id="807" name="Google Shape;807;p85"/>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808" name="Google Shape;808;p85"/>
          <p:cNvSpPr txBox="1"/>
          <p:nvPr>
            <p:ph idx="2" type="body"/>
          </p:nvPr>
        </p:nvSpPr>
        <p:spPr>
          <a:xfrm>
            <a:off x="495301" y="861061"/>
            <a:ext cx="11155500" cy="479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a:t>Sidecar containers</a:t>
            </a:r>
            <a:endParaRPr/>
          </a:p>
        </p:txBody>
      </p:sp>
      <p:sp>
        <p:nvSpPr>
          <p:cNvPr id="809" name="Google Shape;809;p85"/>
          <p:cNvSpPr txBox="1"/>
          <p:nvPr>
            <p:ph idx="1" type="body"/>
          </p:nvPr>
        </p:nvSpPr>
        <p:spPr>
          <a:xfrm>
            <a:off x="647700" y="1475100"/>
            <a:ext cx="10005600" cy="10965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sz="2400">
                <a:solidFill>
                  <a:srgbClr val="000000"/>
                </a:solidFill>
                <a:highlight>
                  <a:srgbClr val="FFFFFF"/>
                </a:highlight>
              </a:rPr>
              <a:t>Imagine I want to deploy a static application from a git repository with Nginx and update on every commit.</a:t>
            </a:r>
            <a:endParaRPr sz="2400">
              <a:solidFill>
                <a:srgbClr val="000000"/>
              </a:solidFill>
              <a:highlight>
                <a:srgbClr val="FFFFFF"/>
              </a:highlight>
            </a:endParaRPr>
          </a:p>
        </p:txBody>
      </p:sp>
      <p:sp>
        <p:nvSpPr>
          <p:cNvPr id="810" name="Google Shape;810;p85">
            <a:hlinkClick r:id="rId4"/>
          </p:cNvPr>
          <p:cNvSpPr/>
          <p:nvPr/>
        </p:nvSpPr>
        <p:spPr>
          <a:xfrm>
            <a:off x="0" y="6731000"/>
            <a:ext cx="107853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9"/>
                                        </p:tgtEl>
                                        <p:attrNameLst>
                                          <p:attrName>style.visibility</p:attrName>
                                        </p:attrNameLst>
                                      </p:cBhvr>
                                      <p:to>
                                        <p:strVal val="visible"/>
                                      </p:to>
                                    </p:set>
                                    <p:animEffect filter="fade" transition="in">
                                      <p:cBhvr>
                                        <p:cTn dur="1000"/>
                                        <p:tgtEl>
                                          <p:spTgt spid="8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6"/>
                                        </p:tgtEl>
                                        <p:attrNameLst>
                                          <p:attrName>style.visibility</p:attrName>
                                        </p:attrNameLst>
                                      </p:cBhvr>
                                      <p:to>
                                        <p:strVal val="visible"/>
                                      </p:to>
                                    </p:set>
                                    <p:animEffect filter="fade" transition="in">
                                      <p:cBhvr>
                                        <p:cTn dur="1000"/>
                                        <p:tgtEl>
                                          <p:spTgt spid="8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5"/>
                                        </p:tgtEl>
                                        <p:attrNameLst>
                                          <p:attrName>style.visibility</p:attrName>
                                        </p:attrNameLst>
                                      </p:cBhvr>
                                      <p:to>
                                        <p:strVal val="visible"/>
                                      </p:to>
                                    </p:set>
                                    <p:animEffect filter="fade" transition="in">
                                      <p:cBhvr>
                                        <p:cTn dur="1000"/>
                                        <p:tgtEl>
                                          <p:spTgt spid="8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5" name="Shape 815"/>
        <p:cNvGrpSpPr/>
        <p:nvPr/>
      </p:nvGrpSpPr>
      <p:grpSpPr>
        <a:xfrm>
          <a:off x="0" y="0"/>
          <a:ext cx="0" cy="0"/>
          <a:chOff x="0" y="0"/>
          <a:chExt cx="0" cy="0"/>
        </a:xfrm>
      </p:grpSpPr>
      <p:sp>
        <p:nvSpPr>
          <p:cNvPr id="816" name="Google Shape;816;p86"/>
          <p:cNvSpPr txBox="1"/>
          <p:nvPr>
            <p:ph idx="2" type="body"/>
          </p:nvPr>
        </p:nvSpPr>
        <p:spPr>
          <a:xfrm>
            <a:off x="495301" y="861061"/>
            <a:ext cx="11155500" cy="479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a:t>Ambassador containers</a:t>
            </a:r>
            <a:endParaRPr/>
          </a:p>
        </p:txBody>
      </p:sp>
      <p:sp>
        <p:nvSpPr>
          <p:cNvPr id="817" name="Google Shape;817;p86"/>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Pod patterns</a:t>
            </a:r>
            <a:endParaRPr/>
          </a:p>
        </p:txBody>
      </p:sp>
      <p:sp>
        <p:nvSpPr>
          <p:cNvPr id="818" name="Google Shape;818;p86"/>
          <p:cNvSpPr txBox="1"/>
          <p:nvPr>
            <p:ph idx="1" type="body"/>
          </p:nvPr>
        </p:nvSpPr>
        <p:spPr>
          <a:xfrm>
            <a:off x="495300" y="3151500"/>
            <a:ext cx="5803200" cy="3008100"/>
          </a:xfrm>
          <a:prstGeom prst="rect">
            <a:avLst/>
          </a:prstGeom>
        </p:spPr>
        <p:txBody>
          <a:bodyPr anchorCtr="0" anchor="t" bIns="91425" lIns="91425" spcFirstLastPara="1" rIns="91425" wrap="square" tIns="91425">
            <a:noAutofit/>
          </a:bodyPr>
          <a:lstStyle/>
          <a:p>
            <a:pPr indent="-381000" lvl="0" marL="457200" rtl="0" algn="l">
              <a:spcBef>
                <a:spcPts val="1000"/>
              </a:spcBef>
              <a:spcAft>
                <a:spcPts val="0"/>
              </a:spcAft>
              <a:buClr>
                <a:srgbClr val="000000"/>
              </a:buClr>
              <a:buSzPts val="2400"/>
              <a:buFont typeface="Helvetica Neue"/>
              <a:buChar char="●"/>
            </a:pPr>
            <a:r>
              <a:rPr lang="en-US" sz="2400">
                <a:solidFill>
                  <a:srgbClr val="000000"/>
                </a:solidFill>
                <a:highlight>
                  <a:srgbClr val="FFFFFF"/>
                </a:highlight>
              </a:rPr>
              <a:t>Ambassador containers proxy a local connection to the world</a:t>
            </a:r>
            <a:endParaRPr sz="2400">
              <a:solidFill>
                <a:srgbClr val="000000"/>
              </a:solidFill>
              <a:highlight>
                <a:srgbClr val="FFFFFF"/>
              </a:highlight>
            </a:endParaRPr>
          </a:p>
          <a:p>
            <a:pPr indent="-381000" lvl="0" marL="457200" rtl="0" algn="l">
              <a:spcBef>
                <a:spcPts val="0"/>
              </a:spcBef>
              <a:spcAft>
                <a:spcPts val="0"/>
              </a:spcAft>
              <a:buClr>
                <a:srgbClr val="000000"/>
              </a:buClr>
              <a:buSzPts val="2400"/>
              <a:buChar char="●"/>
            </a:pPr>
            <a:r>
              <a:rPr lang="en-US" sz="2400">
                <a:solidFill>
                  <a:srgbClr val="000000"/>
                </a:solidFill>
                <a:highlight>
                  <a:srgbClr val="FFFFFF"/>
                </a:highlight>
              </a:rPr>
              <a:t>Possible because containers in the same pod shares network namespace.</a:t>
            </a:r>
            <a:endParaRPr sz="2400">
              <a:solidFill>
                <a:srgbClr val="000000"/>
              </a:solidFill>
              <a:highlight>
                <a:srgbClr val="FFFFFF"/>
              </a:highlight>
            </a:endParaRPr>
          </a:p>
        </p:txBody>
      </p:sp>
      <p:sp>
        <p:nvSpPr>
          <p:cNvPr id="819" name="Google Shape;819;p86"/>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820" name="Google Shape;820;p86"/>
          <p:cNvPicPr preferRelativeResize="0"/>
          <p:nvPr/>
        </p:nvPicPr>
        <p:blipFill>
          <a:blip r:embed="rId3">
            <a:alphaModFix/>
          </a:blip>
          <a:stretch>
            <a:fillRect/>
          </a:stretch>
        </p:blipFill>
        <p:spPr>
          <a:xfrm>
            <a:off x="6177175" y="3476300"/>
            <a:ext cx="5864250" cy="2345700"/>
          </a:xfrm>
          <a:prstGeom prst="rect">
            <a:avLst/>
          </a:prstGeom>
          <a:noFill/>
          <a:ln>
            <a:noFill/>
          </a:ln>
        </p:spPr>
      </p:pic>
      <p:sp>
        <p:nvSpPr>
          <p:cNvPr id="821" name="Google Shape;821;p86"/>
          <p:cNvSpPr txBox="1"/>
          <p:nvPr/>
        </p:nvSpPr>
        <p:spPr>
          <a:xfrm>
            <a:off x="630950" y="1694925"/>
            <a:ext cx="10877100" cy="1088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n-US" sz="2400">
                <a:highlight>
                  <a:schemeClr val="lt1"/>
                </a:highlight>
                <a:latin typeface="Helvetica Neue"/>
                <a:ea typeface="Helvetica Neue"/>
                <a:cs typeface="Helvetica Neue"/>
                <a:sym typeface="Helvetica Neue"/>
              </a:rPr>
              <a:t>Imagine I have a legacy application that I don’t own the code and it must to connect to redis on localhost. But I have an external redis service...</a:t>
            </a:r>
            <a:endParaRPr/>
          </a:p>
        </p:txBody>
      </p:sp>
      <p:sp>
        <p:nvSpPr>
          <p:cNvPr id="822" name="Google Shape;822;p86">
            <a:hlinkClick r:id="rId4"/>
          </p:cNvPr>
          <p:cNvSpPr/>
          <p:nvPr/>
        </p:nvSpPr>
        <p:spPr>
          <a:xfrm>
            <a:off x="0" y="6731000"/>
            <a:ext cx="109416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1"/>
                                        </p:tgtEl>
                                        <p:attrNameLst>
                                          <p:attrName>style.visibility</p:attrName>
                                        </p:attrNameLst>
                                      </p:cBhvr>
                                      <p:to>
                                        <p:strVal val="visible"/>
                                      </p:to>
                                    </p:set>
                                    <p:animEffect filter="fade" transition="in">
                                      <p:cBhvr>
                                        <p:cTn dur="1000"/>
                                        <p:tgtEl>
                                          <p:spTgt spid="8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0"/>
                                        </p:tgtEl>
                                        <p:attrNameLst>
                                          <p:attrName>style.visibility</p:attrName>
                                        </p:attrNameLst>
                                      </p:cBhvr>
                                      <p:to>
                                        <p:strVal val="visible"/>
                                      </p:to>
                                    </p:set>
                                    <p:animEffect filter="fade" transition="in">
                                      <p:cBhvr>
                                        <p:cTn dur="1000"/>
                                        <p:tgtEl>
                                          <p:spTgt spid="8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8"/>
                                        </p:tgtEl>
                                        <p:attrNameLst>
                                          <p:attrName>style.visibility</p:attrName>
                                        </p:attrNameLst>
                                      </p:cBhvr>
                                      <p:to>
                                        <p:strVal val="visible"/>
                                      </p:to>
                                    </p:set>
                                    <p:animEffect filter="fade" transition="in">
                                      <p:cBhvr>
                                        <p:cTn dur="1000"/>
                                        <p:tgtEl>
                                          <p:spTgt spid="8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7" name="Shape 827"/>
        <p:cNvGrpSpPr/>
        <p:nvPr/>
      </p:nvGrpSpPr>
      <p:grpSpPr>
        <a:xfrm>
          <a:off x="0" y="0"/>
          <a:ext cx="0" cy="0"/>
          <a:chOff x="0" y="0"/>
          <a:chExt cx="0" cy="0"/>
        </a:xfrm>
      </p:grpSpPr>
      <p:sp>
        <p:nvSpPr>
          <p:cNvPr id="828" name="Google Shape;828;p87"/>
          <p:cNvSpPr txBox="1"/>
          <p:nvPr>
            <p:ph idx="2" type="body"/>
          </p:nvPr>
        </p:nvSpPr>
        <p:spPr>
          <a:xfrm>
            <a:off x="495301" y="861061"/>
            <a:ext cx="11155500" cy="4794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a:t>Adapter containers</a:t>
            </a:r>
            <a:endParaRPr/>
          </a:p>
        </p:txBody>
      </p:sp>
      <p:sp>
        <p:nvSpPr>
          <p:cNvPr id="829" name="Google Shape;829;p87"/>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Pod patterns</a:t>
            </a:r>
            <a:endParaRPr/>
          </a:p>
        </p:txBody>
      </p:sp>
      <p:sp>
        <p:nvSpPr>
          <p:cNvPr id="830" name="Google Shape;830;p87"/>
          <p:cNvSpPr txBox="1"/>
          <p:nvPr>
            <p:ph idx="1" type="body"/>
          </p:nvPr>
        </p:nvSpPr>
        <p:spPr>
          <a:xfrm>
            <a:off x="419100" y="3456300"/>
            <a:ext cx="5728200" cy="1807500"/>
          </a:xfrm>
          <a:prstGeom prst="rect">
            <a:avLst/>
          </a:prstGeom>
        </p:spPr>
        <p:txBody>
          <a:bodyPr anchorCtr="0" anchor="t" bIns="91425" lIns="91425" spcFirstLastPara="1" rIns="91425" wrap="square" tIns="91425">
            <a:noAutofit/>
          </a:bodyPr>
          <a:lstStyle/>
          <a:p>
            <a:pPr indent="-381000" lvl="0" marL="457200" rtl="0" algn="l">
              <a:spcBef>
                <a:spcPts val="1000"/>
              </a:spcBef>
              <a:spcAft>
                <a:spcPts val="0"/>
              </a:spcAft>
              <a:buClr>
                <a:srgbClr val="000000"/>
              </a:buClr>
              <a:buSzPts val="2400"/>
              <a:buFont typeface="Helvetica Neue"/>
              <a:buChar char="●"/>
            </a:pPr>
            <a:r>
              <a:rPr lang="en-US" sz="2400">
                <a:solidFill>
                  <a:srgbClr val="000000"/>
                </a:solidFill>
                <a:highlight>
                  <a:srgbClr val="FFFFFF"/>
                </a:highlight>
              </a:rPr>
              <a:t>Adapter containers standardize and normalize output.</a:t>
            </a:r>
            <a:endParaRPr sz="2400">
              <a:solidFill>
                <a:srgbClr val="000000"/>
              </a:solidFill>
              <a:highlight>
                <a:srgbClr val="FFFFFF"/>
              </a:highlight>
            </a:endParaRPr>
          </a:p>
          <a:p>
            <a:pPr indent="-381000" lvl="0" marL="457200" rtl="0" algn="l">
              <a:spcBef>
                <a:spcPts val="0"/>
              </a:spcBef>
              <a:spcAft>
                <a:spcPts val="0"/>
              </a:spcAft>
              <a:buClr>
                <a:srgbClr val="000000"/>
              </a:buClr>
              <a:buSzPts val="2400"/>
              <a:buChar char="●"/>
            </a:pPr>
            <a:r>
              <a:rPr lang="en-US" sz="2400">
                <a:solidFill>
                  <a:srgbClr val="000000"/>
                </a:solidFill>
                <a:highlight>
                  <a:srgbClr val="FFFFFF"/>
                </a:highlight>
              </a:rPr>
              <a:t>Possible because Pods shares network namespace and file system.</a:t>
            </a:r>
            <a:endParaRPr sz="2400">
              <a:solidFill>
                <a:srgbClr val="000000"/>
              </a:solidFill>
              <a:highlight>
                <a:srgbClr val="FFFFFF"/>
              </a:highlight>
            </a:endParaRPr>
          </a:p>
        </p:txBody>
      </p:sp>
      <p:sp>
        <p:nvSpPr>
          <p:cNvPr id="831" name="Google Shape;831;p87"/>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832" name="Google Shape;832;p87"/>
          <p:cNvPicPr preferRelativeResize="0"/>
          <p:nvPr/>
        </p:nvPicPr>
        <p:blipFill>
          <a:blip r:embed="rId3">
            <a:alphaModFix/>
          </a:blip>
          <a:stretch>
            <a:fillRect/>
          </a:stretch>
        </p:blipFill>
        <p:spPr>
          <a:xfrm>
            <a:off x="6223625" y="3333036"/>
            <a:ext cx="5884200" cy="2235989"/>
          </a:xfrm>
          <a:prstGeom prst="rect">
            <a:avLst/>
          </a:prstGeom>
          <a:noFill/>
          <a:ln>
            <a:noFill/>
          </a:ln>
        </p:spPr>
      </p:pic>
      <p:sp>
        <p:nvSpPr>
          <p:cNvPr id="833" name="Google Shape;833;p87"/>
          <p:cNvSpPr txBox="1"/>
          <p:nvPr/>
        </p:nvSpPr>
        <p:spPr>
          <a:xfrm>
            <a:off x="600425" y="1827200"/>
            <a:ext cx="10999800" cy="1220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n-US" sz="2400">
                <a:highlight>
                  <a:schemeClr val="lt1"/>
                </a:highlight>
                <a:latin typeface="Helvetica Neue"/>
                <a:ea typeface="Helvetica Neue"/>
                <a:cs typeface="Helvetica Neue"/>
                <a:sym typeface="Helvetica Neue"/>
              </a:rPr>
              <a:t>Imagine I have a Prometheus server expecting data in a specific format but I have several applications exporting data in several formats. </a:t>
            </a:r>
            <a:endParaRPr sz="2400">
              <a:highlight>
                <a:schemeClr val="lt1"/>
              </a:highlight>
              <a:latin typeface="Helvetica Neue"/>
              <a:ea typeface="Helvetica Neue"/>
              <a:cs typeface="Helvetica Neue"/>
              <a:sym typeface="Helvetica Neue"/>
            </a:endParaRPr>
          </a:p>
        </p:txBody>
      </p:sp>
      <p:sp>
        <p:nvSpPr>
          <p:cNvPr id="834" name="Google Shape;834;p87">
            <a:hlinkClick r:id="rId4"/>
          </p:cNvPr>
          <p:cNvSpPr/>
          <p:nvPr/>
        </p:nvSpPr>
        <p:spPr>
          <a:xfrm>
            <a:off x="0" y="6731000"/>
            <a:ext cx="110979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3"/>
                                        </p:tgtEl>
                                        <p:attrNameLst>
                                          <p:attrName>style.visibility</p:attrName>
                                        </p:attrNameLst>
                                      </p:cBhvr>
                                      <p:to>
                                        <p:strVal val="visible"/>
                                      </p:to>
                                    </p:set>
                                    <p:animEffect filter="fade" transition="in">
                                      <p:cBhvr>
                                        <p:cTn dur="1000"/>
                                        <p:tgtEl>
                                          <p:spTgt spid="8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gtEl>
                                        <p:attrNameLst>
                                          <p:attrName>style.visibility</p:attrName>
                                        </p:attrNameLst>
                                      </p:cBhvr>
                                      <p:to>
                                        <p:strVal val="visible"/>
                                      </p:to>
                                    </p:set>
                                    <p:animEffect filter="fade" transition="in">
                                      <p:cBhvr>
                                        <p:cTn dur="1000"/>
                                        <p:tgtEl>
                                          <p:spTgt spid="8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0"/>
                                        </p:tgtEl>
                                        <p:attrNameLst>
                                          <p:attrName>style.visibility</p:attrName>
                                        </p:attrNameLst>
                                      </p:cBhvr>
                                      <p:to>
                                        <p:strVal val="visible"/>
                                      </p:to>
                                    </p:set>
                                    <p:animEffect filter="fade" transition="in">
                                      <p:cBhvr>
                                        <p:cTn dur="1000"/>
                                        <p:tgtEl>
                                          <p:spTgt spid="8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8" name="Shape 838"/>
        <p:cNvGrpSpPr/>
        <p:nvPr/>
      </p:nvGrpSpPr>
      <p:grpSpPr>
        <a:xfrm>
          <a:off x="0" y="0"/>
          <a:ext cx="0" cy="0"/>
          <a:chOff x="0" y="0"/>
          <a:chExt cx="0" cy="0"/>
        </a:xfrm>
      </p:grpSpPr>
      <p:sp>
        <p:nvSpPr>
          <p:cNvPr id="839" name="Google Shape;839;p88">
            <a:hlinkClick r:id="rId3"/>
          </p:cNvPr>
          <p:cNvSpPr/>
          <p:nvPr/>
        </p:nvSpPr>
        <p:spPr>
          <a:xfrm>
            <a:off x="0" y="6731000"/>
            <a:ext cx="121920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3" name="Shape 483"/>
        <p:cNvGrpSpPr/>
        <p:nvPr/>
      </p:nvGrpSpPr>
      <p:grpSpPr>
        <a:xfrm>
          <a:off x="0" y="0"/>
          <a:ext cx="0" cy="0"/>
          <a:chOff x="0" y="0"/>
          <a:chExt cx="0" cy="0"/>
        </a:xfrm>
      </p:grpSpPr>
      <p:sp>
        <p:nvSpPr>
          <p:cNvPr id="484" name="Google Shape;484;p58"/>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StatefulSet</a:t>
            </a:r>
            <a:endParaRPr/>
          </a:p>
        </p:txBody>
      </p:sp>
      <p:sp>
        <p:nvSpPr>
          <p:cNvPr id="485" name="Google Shape;485;p58"/>
          <p:cNvSpPr txBox="1"/>
          <p:nvPr>
            <p:ph idx="1" type="body"/>
          </p:nvPr>
        </p:nvSpPr>
        <p:spPr>
          <a:xfrm>
            <a:off x="495300" y="883475"/>
            <a:ext cx="11155800" cy="5107200"/>
          </a:xfrm>
          <a:prstGeom prst="rect">
            <a:avLst/>
          </a:prstGeom>
        </p:spPr>
        <p:txBody>
          <a:bodyPr anchorCtr="0" anchor="t" bIns="91425" lIns="91425" spcFirstLastPara="1" rIns="91425" wrap="square" tIns="91425">
            <a:noAutofit/>
          </a:bodyPr>
          <a:lstStyle/>
          <a:p>
            <a:pPr indent="-381000" lvl="0" marL="457200" rtl="0" algn="l">
              <a:lnSpc>
                <a:spcPct val="115000"/>
              </a:lnSpc>
              <a:spcBef>
                <a:spcPts val="1000"/>
              </a:spcBef>
              <a:spcAft>
                <a:spcPts val="0"/>
              </a:spcAft>
              <a:buClr>
                <a:srgbClr val="000000"/>
              </a:buClr>
              <a:buSzPts val="2400"/>
              <a:buChar char="●"/>
            </a:pPr>
            <a:r>
              <a:rPr lang="en-US" sz="2400">
                <a:solidFill>
                  <a:srgbClr val="000000"/>
                </a:solidFill>
                <a:highlight>
                  <a:srgbClr val="FFFFFF"/>
                </a:highlight>
              </a:rPr>
              <a:t>Imagine you want to deploy a master-slave redis deployment. </a:t>
            </a:r>
            <a:endParaRPr sz="2400">
              <a:solidFill>
                <a:srgbClr val="000000"/>
              </a:solidFill>
              <a:highlight>
                <a:srgbClr val="FFFFFF"/>
              </a:highlight>
            </a:endParaRPr>
          </a:p>
          <a:p>
            <a:pPr indent="-381000" lvl="1" marL="914400" rtl="0" algn="l">
              <a:lnSpc>
                <a:spcPct val="115000"/>
              </a:lnSpc>
              <a:spcBef>
                <a:spcPts val="0"/>
              </a:spcBef>
              <a:spcAft>
                <a:spcPts val="0"/>
              </a:spcAft>
              <a:buClr>
                <a:srgbClr val="000000"/>
              </a:buClr>
              <a:buSzPts val="2400"/>
              <a:buChar char="○"/>
            </a:pPr>
            <a:r>
              <a:rPr lang="en-US" sz="2400">
                <a:solidFill>
                  <a:srgbClr val="000000"/>
                </a:solidFill>
                <a:highlight>
                  <a:srgbClr val="FFFFFF"/>
                </a:highlight>
              </a:rPr>
              <a:t>The slaves needs that the master is already running before they can configures the replication.</a:t>
            </a:r>
            <a:endParaRPr sz="2400">
              <a:solidFill>
                <a:srgbClr val="000000"/>
              </a:solidFill>
              <a:highlight>
                <a:srgbClr val="FFFFFF"/>
              </a:highlight>
            </a:endParaRPr>
          </a:p>
          <a:p>
            <a:pPr indent="0" lvl="0" marL="0" marR="0" rtl="0" algn="l">
              <a:lnSpc>
                <a:spcPct val="90000"/>
              </a:lnSpc>
              <a:spcBef>
                <a:spcPts val="1000"/>
              </a:spcBef>
              <a:spcAft>
                <a:spcPts val="0"/>
              </a:spcAft>
              <a:buNone/>
            </a:pPr>
            <a:r>
              <a:t/>
            </a:r>
            <a:endParaRPr sz="1800">
              <a:solidFill>
                <a:srgbClr val="000000"/>
              </a:solidFill>
              <a:highlight>
                <a:srgbClr val="FFFFFF"/>
              </a:highlight>
              <a:latin typeface="Roboto"/>
              <a:ea typeface="Roboto"/>
              <a:cs typeface="Roboto"/>
              <a:sym typeface="Roboto"/>
            </a:endParaRPr>
          </a:p>
          <a:p>
            <a:pPr indent="0" lvl="0" marL="0" rtl="0" algn="l">
              <a:lnSpc>
                <a:spcPct val="175000"/>
              </a:lnSpc>
              <a:spcBef>
                <a:spcPts val="1500"/>
              </a:spcBef>
              <a:spcAft>
                <a:spcPts val="0"/>
              </a:spcAft>
              <a:buNone/>
            </a:pPr>
            <a:r>
              <a:t/>
            </a:r>
            <a:endParaRPr sz="1200">
              <a:solidFill>
                <a:srgbClr val="000000"/>
              </a:solidFill>
              <a:highlight>
                <a:srgbClr val="FFFFFF"/>
              </a:highlight>
              <a:latin typeface="Roboto"/>
              <a:ea typeface="Roboto"/>
              <a:cs typeface="Roboto"/>
              <a:sym typeface="Roboto"/>
            </a:endParaRPr>
          </a:p>
          <a:p>
            <a:pPr indent="0" lvl="0" marL="0" rtl="0" algn="l">
              <a:spcBef>
                <a:spcPts val="2300"/>
              </a:spcBef>
              <a:spcAft>
                <a:spcPts val="0"/>
              </a:spcAft>
              <a:buNone/>
            </a:pPr>
            <a:r>
              <a:t/>
            </a:r>
            <a:endParaRPr sz="2400">
              <a:solidFill>
                <a:srgbClr val="000000"/>
              </a:solidFill>
              <a:highlight>
                <a:srgbClr val="FFFFFF"/>
              </a:highlight>
            </a:endParaRPr>
          </a:p>
        </p:txBody>
      </p:sp>
      <p:sp>
        <p:nvSpPr>
          <p:cNvPr id="486" name="Google Shape;486;p58"/>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487" name="Google Shape;487;p58"/>
          <p:cNvSpPr/>
          <p:nvPr/>
        </p:nvSpPr>
        <p:spPr>
          <a:xfrm>
            <a:off x="2502250" y="2919750"/>
            <a:ext cx="2356200" cy="2219400"/>
          </a:xfrm>
          <a:prstGeom prst="ellipse">
            <a:avLst/>
          </a:prstGeom>
          <a:solidFill>
            <a:srgbClr val="CFE2F3"/>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58"/>
          <p:cNvSpPr txBox="1"/>
          <p:nvPr/>
        </p:nvSpPr>
        <p:spPr>
          <a:xfrm>
            <a:off x="3014850" y="3474200"/>
            <a:ext cx="1404000" cy="5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t>redis-master</a:t>
            </a:r>
            <a:endParaRPr b="1"/>
          </a:p>
          <a:p>
            <a:pPr indent="0" lvl="0" marL="0" rtl="0" algn="l">
              <a:spcBef>
                <a:spcPts val="0"/>
              </a:spcBef>
              <a:spcAft>
                <a:spcPts val="0"/>
              </a:spcAft>
              <a:buNone/>
            </a:pPr>
            <a:r>
              <a:t/>
            </a:r>
            <a:endParaRPr/>
          </a:p>
        </p:txBody>
      </p:sp>
      <p:sp>
        <p:nvSpPr>
          <p:cNvPr id="489" name="Google Shape;489;p58"/>
          <p:cNvSpPr/>
          <p:nvPr/>
        </p:nvSpPr>
        <p:spPr>
          <a:xfrm>
            <a:off x="6007450" y="2919750"/>
            <a:ext cx="2356200" cy="2219400"/>
          </a:xfrm>
          <a:prstGeom prst="ellipse">
            <a:avLst/>
          </a:prstGeom>
          <a:solidFill>
            <a:srgbClr val="CFE2F3"/>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58"/>
          <p:cNvSpPr txBox="1"/>
          <p:nvPr/>
        </p:nvSpPr>
        <p:spPr>
          <a:xfrm>
            <a:off x="6443850" y="3474200"/>
            <a:ext cx="1404000" cy="5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t>redis-slave-0</a:t>
            </a:r>
            <a:endParaRPr b="1"/>
          </a:p>
          <a:p>
            <a:pPr indent="0" lvl="0" marL="0" rtl="0" algn="l">
              <a:spcBef>
                <a:spcPts val="0"/>
              </a:spcBef>
              <a:spcAft>
                <a:spcPts val="0"/>
              </a:spcAft>
              <a:buNone/>
            </a:pPr>
            <a:r>
              <a:t/>
            </a:r>
            <a:endParaRPr/>
          </a:p>
        </p:txBody>
      </p:sp>
      <p:sp>
        <p:nvSpPr>
          <p:cNvPr id="491" name="Google Shape;491;p58">
            <a:hlinkClick r:id="rId3"/>
          </p:cNvPr>
          <p:cNvSpPr/>
          <p:nvPr/>
        </p:nvSpPr>
        <p:spPr>
          <a:xfrm>
            <a:off x="0" y="6731000"/>
            <a:ext cx="65649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5">
                                            <p:txEl>
                                              <p:pRg end="0" st="0"/>
                                            </p:txEl>
                                          </p:spTgt>
                                        </p:tgtEl>
                                        <p:attrNameLst>
                                          <p:attrName>style.visibility</p:attrName>
                                        </p:attrNameLst>
                                      </p:cBhvr>
                                      <p:to>
                                        <p:strVal val="visible"/>
                                      </p:to>
                                    </p:set>
                                    <p:animEffect filter="fade" transition="in">
                                      <p:cBhvr>
                                        <p:cTn dur="700"/>
                                        <p:tgtEl>
                                          <p:spTgt spid="48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5">
                                            <p:txEl>
                                              <p:pRg end="1" st="1"/>
                                            </p:txEl>
                                          </p:spTgt>
                                        </p:tgtEl>
                                        <p:attrNameLst>
                                          <p:attrName>style.visibility</p:attrName>
                                        </p:attrNameLst>
                                      </p:cBhvr>
                                      <p:to>
                                        <p:strVal val="visible"/>
                                      </p:to>
                                    </p:set>
                                    <p:animEffect filter="fade" transition="in">
                                      <p:cBhvr>
                                        <p:cTn dur="700"/>
                                        <p:tgtEl>
                                          <p:spTgt spid="48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5">
                                            <p:txEl>
                                              <p:pRg end="2" st="2"/>
                                            </p:txEl>
                                          </p:spTgt>
                                        </p:tgtEl>
                                        <p:attrNameLst>
                                          <p:attrName>style.visibility</p:attrName>
                                        </p:attrNameLst>
                                      </p:cBhvr>
                                      <p:to>
                                        <p:strVal val="visible"/>
                                      </p:to>
                                    </p:set>
                                    <p:animEffect filter="fade" transition="in">
                                      <p:cBhvr>
                                        <p:cTn dur="700"/>
                                        <p:tgtEl>
                                          <p:spTgt spid="48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5">
                                            <p:txEl>
                                              <p:pRg end="3" st="3"/>
                                            </p:txEl>
                                          </p:spTgt>
                                        </p:tgtEl>
                                        <p:attrNameLst>
                                          <p:attrName>style.visibility</p:attrName>
                                        </p:attrNameLst>
                                      </p:cBhvr>
                                      <p:to>
                                        <p:strVal val="visible"/>
                                      </p:to>
                                    </p:set>
                                    <p:animEffect filter="fade" transition="in">
                                      <p:cBhvr>
                                        <p:cTn dur="700"/>
                                        <p:tgtEl>
                                          <p:spTgt spid="48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5">
                                            <p:txEl>
                                              <p:pRg end="4" st="4"/>
                                            </p:txEl>
                                          </p:spTgt>
                                        </p:tgtEl>
                                        <p:attrNameLst>
                                          <p:attrName>style.visibility</p:attrName>
                                        </p:attrNameLst>
                                      </p:cBhvr>
                                      <p:to>
                                        <p:strVal val="visible"/>
                                      </p:to>
                                    </p:set>
                                    <p:animEffect filter="fade" transition="in">
                                      <p:cBhvr>
                                        <p:cTn dur="700"/>
                                        <p:tgtEl>
                                          <p:spTgt spid="48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7"/>
                                        </p:tgtEl>
                                        <p:attrNameLst>
                                          <p:attrName>style.visibility</p:attrName>
                                        </p:attrNameLst>
                                      </p:cBhvr>
                                      <p:to>
                                        <p:strVal val="visible"/>
                                      </p:to>
                                    </p:set>
                                    <p:animEffect filter="fade" transition="in">
                                      <p:cBhvr>
                                        <p:cTn dur="1000"/>
                                        <p:tgtEl>
                                          <p:spTgt spid="487"/>
                                        </p:tgtEl>
                                      </p:cBhvr>
                                    </p:animEffect>
                                  </p:childTnLst>
                                </p:cTn>
                              </p:par>
                              <p:par>
                                <p:cTn fill="hold" nodeType="withEffect" presetClass="entr" presetID="10" presetSubtype="0">
                                  <p:stCondLst>
                                    <p:cond delay="0"/>
                                  </p:stCondLst>
                                  <p:childTnLst>
                                    <p:set>
                                      <p:cBhvr>
                                        <p:cTn dur="1" fill="hold">
                                          <p:stCondLst>
                                            <p:cond delay="0"/>
                                          </p:stCondLst>
                                        </p:cTn>
                                        <p:tgtEl>
                                          <p:spTgt spid="488"/>
                                        </p:tgtEl>
                                        <p:attrNameLst>
                                          <p:attrName>style.visibility</p:attrName>
                                        </p:attrNameLst>
                                      </p:cBhvr>
                                      <p:to>
                                        <p:strVal val="visible"/>
                                      </p:to>
                                    </p:set>
                                    <p:animEffect filter="fade" transition="in">
                                      <p:cBhvr>
                                        <p:cTn dur="1000"/>
                                        <p:tgtEl>
                                          <p:spTgt spid="4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0"/>
                                        </p:tgtEl>
                                        <p:attrNameLst>
                                          <p:attrName>style.visibility</p:attrName>
                                        </p:attrNameLst>
                                      </p:cBhvr>
                                      <p:to>
                                        <p:strVal val="visible"/>
                                      </p:to>
                                    </p:set>
                                    <p:animEffect filter="fade" transition="in">
                                      <p:cBhvr>
                                        <p:cTn dur="1000"/>
                                        <p:tgtEl>
                                          <p:spTgt spid="490"/>
                                        </p:tgtEl>
                                      </p:cBhvr>
                                    </p:animEffect>
                                  </p:childTnLst>
                                </p:cTn>
                              </p:par>
                              <p:par>
                                <p:cTn fill="hold" nodeType="withEffect" presetClass="entr" presetID="10" presetSubtype="0">
                                  <p:stCondLst>
                                    <p:cond delay="0"/>
                                  </p:stCondLst>
                                  <p:childTnLst>
                                    <p:set>
                                      <p:cBhvr>
                                        <p:cTn dur="1" fill="hold">
                                          <p:stCondLst>
                                            <p:cond delay="0"/>
                                          </p:stCondLst>
                                        </p:cTn>
                                        <p:tgtEl>
                                          <p:spTgt spid="489"/>
                                        </p:tgtEl>
                                        <p:attrNameLst>
                                          <p:attrName>style.visibility</p:attrName>
                                        </p:attrNameLst>
                                      </p:cBhvr>
                                      <p:to>
                                        <p:strVal val="visible"/>
                                      </p:to>
                                    </p:set>
                                    <p:animEffect filter="fade" transition="in">
                                      <p:cBhvr>
                                        <p:cTn dur="1000"/>
                                        <p:tgtEl>
                                          <p:spTgt spid="4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6" name="Shape 496"/>
        <p:cNvGrpSpPr/>
        <p:nvPr/>
      </p:nvGrpSpPr>
      <p:grpSpPr>
        <a:xfrm>
          <a:off x="0" y="0"/>
          <a:ext cx="0" cy="0"/>
          <a:chOff x="0" y="0"/>
          <a:chExt cx="0" cy="0"/>
        </a:xfrm>
      </p:grpSpPr>
      <p:sp>
        <p:nvSpPr>
          <p:cNvPr id="497" name="Google Shape;497;p59"/>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StatefulSet</a:t>
            </a:r>
            <a:endParaRPr/>
          </a:p>
        </p:txBody>
      </p:sp>
      <p:sp>
        <p:nvSpPr>
          <p:cNvPr id="498" name="Google Shape;498;p59"/>
          <p:cNvSpPr txBox="1"/>
          <p:nvPr>
            <p:ph idx="1" type="body"/>
          </p:nvPr>
        </p:nvSpPr>
        <p:spPr>
          <a:xfrm>
            <a:off x="495300" y="883475"/>
            <a:ext cx="11155800" cy="4445100"/>
          </a:xfrm>
          <a:prstGeom prst="rect">
            <a:avLst/>
          </a:prstGeom>
        </p:spPr>
        <p:txBody>
          <a:bodyPr anchorCtr="0" anchor="t" bIns="91425" lIns="91425" spcFirstLastPara="1" rIns="91425" wrap="square" tIns="91425">
            <a:noAutofit/>
          </a:bodyPr>
          <a:lstStyle/>
          <a:p>
            <a:pPr indent="-381000" lvl="0" marL="457200" marR="0" rtl="0" algn="l">
              <a:lnSpc>
                <a:spcPct val="115000"/>
              </a:lnSpc>
              <a:spcBef>
                <a:spcPts val="1000"/>
              </a:spcBef>
              <a:spcAft>
                <a:spcPts val="0"/>
              </a:spcAft>
              <a:buClr>
                <a:srgbClr val="000000"/>
              </a:buClr>
              <a:buSzPts val="2400"/>
              <a:buFont typeface="Arial"/>
              <a:buChar char="●"/>
            </a:pPr>
            <a:r>
              <a:rPr lang="en-US" sz="2400">
                <a:solidFill>
                  <a:srgbClr val="000000"/>
                </a:solidFill>
                <a:highlight>
                  <a:srgbClr val="FFFFFF"/>
                </a:highlight>
              </a:rPr>
              <a:t>Imagine you want to deploy a MongoDB replica-set.</a:t>
            </a:r>
            <a:endParaRPr sz="2400">
              <a:solidFill>
                <a:srgbClr val="000000"/>
              </a:solidFill>
              <a:highlight>
                <a:srgbClr val="FFFFFF"/>
              </a:highlight>
            </a:endParaRPr>
          </a:p>
          <a:p>
            <a:pPr indent="-381000" lvl="1" marL="914400" rtl="0" algn="l">
              <a:lnSpc>
                <a:spcPct val="115000"/>
              </a:lnSpc>
              <a:spcBef>
                <a:spcPts val="0"/>
              </a:spcBef>
              <a:spcAft>
                <a:spcPts val="0"/>
              </a:spcAft>
              <a:buClr>
                <a:srgbClr val="000000"/>
              </a:buClr>
              <a:buSzPts val="2400"/>
              <a:buChar char="○"/>
            </a:pPr>
            <a:r>
              <a:rPr lang="en-US" sz="2400">
                <a:solidFill>
                  <a:srgbClr val="000000"/>
                </a:solidFill>
                <a:highlight>
                  <a:srgbClr val="FFFFFF"/>
                </a:highlight>
              </a:rPr>
              <a:t>As the DNS of the different actors is persisted in the data, we need stable network identifiers. Otherwise the persisted configuration won’t be synced with the status of the pods after failures or restarts.</a:t>
            </a:r>
            <a:endParaRPr sz="2400">
              <a:solidFill>
                <a:srgbClr val="000000"/>
              </a:solidFill>
              <a:highlight>
                <a:srgbClr val="FFFFFF"/>
              </a:highlight>
            </a:endParaRPr>
          </a:p>
          <a:p>
            <a:pPr indent="0" lvl="0" marL="0" marR="0" rtl="0" algn="l">
              <a:lnSpc>
                <a:spcPct val="90000"/>
              </a:lnSpc>
              <a:spcBef>
                <a:spcPts val="1000"/>
              </a:spcBef>
              <a:spcAft>
                <a:spcPts val="0"/>
              </a:spcAft>
              <a:buNone/>
            </a:pPr>
            <a:r>
              <a:t/>
            </a:r>
            <a:endParaRPr sz="1800">
              <a:solidFill>
                <a:srgbClr val="000000"/>
              </a:solidFill>
              <a:highlight>
                <a:srgbClr val="FFFFFF"/>
              </a:highlight>
              <a:latin typeface="Roboto"/>
              <a:ea typeface="Roboto"/>
              <a:cs typeface="Roboto"/>
              <a:sym typeface="Roboto"/>
            </a:endParaRPr>
          </a:p>
          <a:p>
            <a:pPr indent="0" lvl="0" marL="0" rtl="0" algn="l">
              <a:lnSpc>
                <a:spcPct val="175000"/>
              </a:lnSpc>
              <a:spcBef>
                <a:spcPts val="1500"/>
              </a:spcBef>
              <a:spcAft>
                <a:spcPts val="0"/>
              </a:spcAft>
              <a:buNone/>
            </a:pPr>
            <a:r>
              <a:t/>
            </a:r>
            <a:endParaRPr sz="1200">
              <a:solidFill>
                <a:srgbClr val="000000"/>
              </a:solidFill>
              <a:highlight>
                <a:srgbClr val="FFFFFF"/>
              </a:highlight>
              <a:latin typeface="Roboto"/>
              <a:ea typeface="Roboto"/>
              <a:cs typeface="Roboto"/>
              <a:sym typeface="Roboto"/>
            </a:endParaRPr>
          </a:p>
          <a:p>
            <a:pPr indent="0" lvl="0" marL="0" rtl="0" algn="l">
              <a:spcBef>
                <a:spcPts val="2300"/>
              </a:spcBef>
              <a:spcAft>
                <a:spcPts val="0"/>
              </a:spcAft>
              <a:buNone/>
            </a:pPr>
            <a:r>
              <a:t/>
            </a:r>
            <a:endParaRPr sz="2400">
              <a:solidFill>
                <a:srgbClr val="000000"/>
              </a:solidFill>
              <a:highlight>
                <a:srgbClr val="FFFFFF"/>
              </a:highlight>
            </a:endParaRPr>
          </a:p>
        </p:txBody>
      </p:sp>
      <p:sp>
        <p:nvSpPr>
          <p:cNvPr id="499" name="Google Shape;499;p59"/>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500" name="Google Shape;500;p59"/>
          <p:cNvSpPr/>
          <p:nvPr/>
        </p:nvSpPr>
        <p:spPr>
          <a:xfrm>
            <a:off x="673450" y="2919750"/>
            <a:ext cx="2356200" cy="2219400"/>
          </a:xfrm>
          <a:prstGeom prst="ellipse">
            <a:avLst/>
          </a:prstGeom>
          <a:solidFill>
            <a:srgbClr val="CFE2F3"/>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9"/>
          <p:cNvSpPr txBox="1"/>
          <p:nvPr/>
        </p:nvSpPr>
        <p:spPr>
          <a:xfrm>
            <a:off x="876450" y="3626600"/>
            <a:ext cx="1942800" cy="5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latin typeface="Helvetica Neue"/>
                <a:ea typeface="Helvetica Neue"/>
                <a:cs typeface="Helvetica Neue"/>
                <a:sym typeface="Helvetica Neue"/>
              </a:rPr>
              <a:t>mongo-primary</a:t>
            </a:r>
            <a:endParaRPr b="1" sz="1800">
              <a:latin typeface="Helvetica Neue"/>
              <a:ea typeface="Helvetica Neue"/>
              <a:cs typeface="Helvetica Neue"/>
              <a:sym typeface="Helvetica Neue"/>
            </a:endParaRPr>
          </a:p>
          <a:p>
            <a:pPr indent="0" lvl="0" marL="0" rtl="0" algn="l">
              <a:spcBef>
                <a:spcPts val="0"/>
              </a:spcBef>
              <a:spcAft>
                <a:spcPts val="0"/>
              </a:spcAft>
              <a:buNone/>
            </a:pPr>
            <a:r>
              <a:t/>
            </a:r>
            <a:endParaRPr sz="1800">
              <a:latin typeface="Helvetica Neue"/>
              <a:ea typeface="Helvetica Neue"/>
              <a:cs typeface="Helvetica Neue"/>
              <a:sym typeface="Helvetica Neue"/>
            </a:endParaRPr>
          </a:p>
        </p:txBody>
      </p:sp>
      <p:sp>
        <p:nvSpPr>
          <p:cNvPr id="502" name="Google Shape;502;p59"/>
          <p:cNvSpPr/>
          <p:nvPr/>
        </p:nvSpPr>
        <p:spPr>
          <a:xfrm>
            <a:off x="1283500" y="4252325"/>
            <a:ext cx="1136100" cy="613200"/>
          </a:xfrm>
          <a:prstGeom prst="can">
            <a:avLst>
              <a:gd fmla="val 25000" name="adj"/>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9"/>
          <p:cNvSpPr/>
          <p:nvPr/>
        </p:nvSpPr>
        <p:spPr>
          <a:xfrm>
            <a:off x="495300" y="2804050"/>
            <a:ext cx="2702400" cy="2438100"/>
          </a:xfrm>
          <a:prstGeom prst="flowChartSummingJunction">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59"/>
          <p:cNvSpPr txBox="1"/>
          <p:nvPr/>
        </p:nvSpPr>
        <p:spPr>
          <a:xfrm>
            <a:off x="2884400" y="5496250"/>
            <a:ext cx="5953500" cy="1067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latin typeface="Helvetica Neue"/>
                <a:ea typeface="Helvetica Neue"/>
                <a:cs typeface="Helvetica Neue"/>
                <a:sym typeface="Helvetica Neue"/>
              </a:rPr>
              <a:t>primary</a:t>
            </a:r>
            <a:r>
              <a:rPr lang="en-US" sz="1800">
                <a:latin typeface="Helvetica Neue"/>
                <a:ea typeface="Helvetica Neue"/>
                <a:cs typeface="Helvetica Neue"/>
                <a:sym typeface="Helvetica Neue"/>
              </a:rPr>
              <a:t>: mongo-primary</a:t>
            </a:r>
            <a:endParaRPr sz="1800">
              <a:latin typeface="Helvetica Neue"/>
              <a:ea typeface="Helvetica Neue"/>
              <a:cs typeface="Helvetica Neue"/>
              <a:sym typeface="Helvetica Neue"/>
            </a:endParaRPr>
          </a:p>
          <a:p>
            <a:pPr indent="0" lvl="0" marL="0" rtl="0" algn="l">
              <a:spcBef>
                <a:spcPts val="0"/>
              </a:spcBef>
              <a:spcAft>
                <a:spcPts val="0"/>
              </a:spcAft>
              <a:buNone/>
            </a:pPr>
            <a:r>
              <a:rPr b="1" lang="en-US" sz="1800">
                <a:latin typeface="Helvetica Neue"/>
                <a:ea typeface="Helvetica Neue"/>
                <a:cs typeface="Helvetica Neue"/>
                <a:sym typeface="Helvetica Neue"/>
              </a:rPr>
              <a:t>secondary</a:t>
            </a:r>
            <a:r>
              <a:rPr lang="en-US" sz="1800">
                <a:latin typeface="Helvetica Neue"/>
                <a:ea typeface="Helvetica Neue"/>
                <a:cs typeface="Helvetica Neue"/>
                <a:sym typeface="Helvetica Neue"/>
              </a:rPr>
              <a:t>: mongo-secondary-0, mongo-secondary-1</a:t>
            </a:r>
            <a:endParaRPr sz="1800">
              <a:latin typeface="Helvetica Neue"/>
              <a:ea typeface="Helvetica Neue"/>
              <a:cs typeface="Helvetica Neue"/>
              <a:sym typeface="Helvetica Neue"/>
            </a:endParaRPr>
          </a:p>
          <a:p>
            <a:pPr indent="0" lvl="0" marL="0" rtl="0" algn="l">
              <a:spcBef>
                <a:spcPts val="0"/>
              </a:spcBef>
              <a:spcAft>
                <a:spcPts val="0"/>
              </a:spcAft>
              <a:buNone/>
            </a:pPr>
            <a:r>
              <a:rPr b="1" lang="en-US" sz="1800">
                <a:latin typeface="Helvetica Neue"/>
                <a:ea typeface="Helvetica Neue"/>
                <a:cs typeface="Helvetica Neue"/>
                <a:sym typeface="Helvetica Neue"/>
              </a:rPr>
              <a:t>arbiter:</a:t>
            </a:r>
            <a:r>
              <a:rPr lang="en-US" sz="1800">
                <a:latin typeface="Helvetica Neue"/>
                <a:ea typeface="Helvetica Neue"/>
                <a:cs typeface="Helvetica Neue"/>
                <a:sym typeface="Helvetica Neue"/>
              </a:rPr>
              <a:t> mongo-arbiter</a:t>
            </a:r>
            <a:endParaRPr sz="1800">
              <a:latin typeface="Helvetica Neue"/>
              <a:ea typeface="Helvetica Neue"/>
              <a:cs typeface="Helvetica Neue"/>
              <a:sym typeface="Helvetica Neue"/>
            </a:endParaRPr>
          </a:p>
        </p:txBody>
      </p:sp>
      <p:sp>
        <p:nvSpPr>
          <p:cNvPr id="505" name="Google Shape;505;p59"/>
          <p:cNvSpPr/>
          <p:nvPr/>
        </p:nvSpPr>
        <p:spPr>
          <a:xfrm>
            <a:off x="3721450" y="2919750"/>
            <a:ext cx="2356200" cy="2219400"/>
          </a:xfrm>
          <a:prstGeom prst="ellipse">
            <a:avLst/>
          </a:prstGeom>
          <a:solidFill>
            <a:srgbClr val="CFE2F3"/>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59"/>
          <p:cNvSpPr txBox="1"/>
          <p:nvPr/>
        </p:nvSpPr>
        <p:spPr>
          <a:xfrm>
            <a:off x="3692275" y="3626600"/>
            <a:ext cx="2479500" cy="5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latin typeface="Helvetica Neue"/>
                <a:ea typeface="Helvetica Neue"/>
                <a:cs typeface="Helvetica Neue"/>
                <a:sym typeface="Helvetica Neue"/>
              </a:rPr>
              <a:t>mongo-secondary-0</a:t>
            </a:r>
            <a:endParaRPr b="1" sz="1800">
              <a:latin typeface="Helvetica Neue"/>
              <a:ea typeface="Helvetica Neue"/>
              <a:cs typeface="Helvetica Neue"/>
              <a:sym typeface="Helvetica Neue"/>
            </a:endParaRPr>
          </a:p>
          <a:p>
            <a:pPr indent="0" lvl="0" marL="0" rtl="0" algn="l">
              <a:spcBef>
                <a:spcPts val="0"/>
              </a:spcBef>
              <a:spcAft>
                <a:spcPts val="0"/>
              </a:spcAft>
              <a:buNone/>
            </a:pPr>
            <a:r>
              <a:t/>
            </a:r>
            <a:endParaRPr sz="1800">
              <a:latin typeface="Helvetica Neue"/>
              <a:ea typeface="Helvetica Neue"/>
              <a:cs typeface="Helvetica Neue"/>
              <a:sym typeface="Helvetica Neue"/>
            </a:endParaRPr>
          </a:p>
        </p:txBody>
      </p:sp>
      <p:sp>
        <p:nvSpPr>
          <p:cNvPr id="507" name="Google Shape;507;p59"/>
          <p:cNvSpPr/>
          <p:nvPr/>
        </p:nvSpPr>
        <p:spPr>
          <a:xfrm>
            <a:off x="4331500" y="4252325"/>
            <a:ext cx="1136100" cy="613200"/>
          </a:xfrm>
          <a:prstGeom prst="can">
            <a:avLst>
              <a:gd fmla="val 25000" name="adj"/>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9"/>
          <p:cNvSpPr/>
          <p:nvPr/>
        </p:nvSpPr>
        <p:spPr>
          <a:xfrm>
            <a:off x="9588850" y="2919750"/>
            <a:ext cx="2356200" cy="2219400"/>
          </a:xfrm>
          <a:prstGeom prst="ellipse">
            <a:avLst/>
          </a:prstGeom>
          <a:solidFill>
            <a:srgbClr val="CFE2F3"/>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9"/>
          <p:cNvSpPr txBox="1"/>
          <p:nvPr/>
        </p:nvSpPr>
        <p:spPr>
          <a:xfrm>
            <a:off x="9949050" y="3702800"/>
            <a:ext cx="1861800" cy="5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latin typeface="Helvetica Neue"/>
                <a:ea typeface="Helvetica Neue"/>
                <a:cs typeface="Helvetica Neue"/>
                <a:sym typeface="Helvetica Neue"/>
              </a:rPr>
              <a:t>mongo-arbiter</a:t>
            </a:r>
            <a:endParaRPr b="1" sz="1800">
              <a:latin typeface="Helvetica Neue"/>
              <a:ea typeface="Helvetica Neue"/>
              <a:cs typeface="Helvetica Neue"/>
              <a:sym typeface="Helvetica Neue"/>
            </a:endParaRPr>
          </a:p>
          <a:p>
            <a:pPr indent="0" lvl="0" marL="0" rtl="0" algn="l">
              <a:spcBef>
                <a:spcPts val="0"/>
              </a:spcBef>
              <a:spcAft>
                <a:spcPts val="0"/>
              </a:spcAft>
              <a:buNone/>
            </a:pPr>
            <a:r>
              <a:t/>
            </a:r>
            <a:endParaRPr sz="1800">
              <a:latin typeface="Helvetica Neue"/>
              <a:ea typeface="Helvetica Neue"/>
              <a:cs typeface="Helvetica Neue"/>
              <a:sym typeface="Helvetica Neue"/>
            </a:endParaRPr>
          </a:p>
        </p:txBody>
      </p:sp>
      <p:sp>
        <p:nvSpPr>
          <p:cNvPr id="510" name="Google Shape;510;p59"/>
          <p:cNvSpPr/>
          <p:nvPr/>
        </p:nvSpPr>
        <p:spPr>
          <a:xfrm>
            <a:off x="6083650" y="2919750"/>
            <a:ext cx="2356200" cy="2219400"/>
          </a:xfrm>
          <a:prstGeom prst="ellipse">
            <a:avLst/>
          </a:prstGeom>
          <a:solidFill>
            <a:srgbClr val="CFE2F3"/>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9"/>
          <p:cNvSpPr txBox="1"/>
          <p:nvPr/>
        </p:nvSpPr>
        <p:spPr>
          <a:xfrm>
            <a:off x="6062850" y="3626600"/>
            <a:ext cx="2479500" cy="5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latin typeface="Helvetica Neue"/>
                <a:ea typeface="Helvetica Neue"/>
                <a:cs typeface="Helvetica Neue"/>
                <a:sym typeface="Helvetica Neue"/>
              </a:rPr>
              <a:t>mongo-secondary-1</a:t>
            </a:r>
            <a:endParaRPr b="1" sz="1800">
              <a:latin typeface="Helvetica Neue"/>
              <a:ea typeface="Helvetica Neue"/>
              <a:cs typeface="Helvetica Neue"/>
              <a:sym typeface="Helvetica Neue"/>
            </a:endParaRPr>
          </a:p>
          <a:p>
            <a:pPr indent="0" lvl="0" marL="0" rtl="0" algn="l">
              <a:spcBef>
                <a:spcPts val="0"/>
              </a:spcBef>
              <a:spcAft>
                <a:spcPts val="0"/>
              </a:spcAft>
              <a:buNone/>
            </a:pPr>
            <a:r>
              <a:t/>
            </a:r>
            <a:endParaRPr sz="1800">
              <a:latin typeface="Helvetica Neue"/>
              <a:ea typeface="Helvetica Neue"/>
              <a:cs typeface="Helvetica Neue"/>
              <a:sym typeface="Helvetica Neue"/>
            </a:endParaRPr>
          </a:p>
        </p:txBody>
      </p:sp>
      <p:sp>
        <p:nvSpPr>
          <p:cNvPr id="512" name="Google Shape;512;p59"/>
          <p:cNvSpPr/>
          <p:nvPr/>
        </p:nvSpPr>
        <p:spPr>
          <a:xfrm>
            <a:off x="6693700" y="4252325"/>
            <a:ext cx="1136100" cy="613200"/>
          </a:xfrm>
          <a:prstGeom prst="can">
            <a:avLst>
              <a:gd fmla="val 25000" name="adj"/>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 name="Google Shape;513;p59"/>
          <p:cNvCxnSpPr>
            <a:stCxn id="504" idx="0"/>
            <a:endCxn id="507" idx="3"/>
          </p:cNvCxnSpPr>
          <p:nvPr/>
        </p:nvCxnSpPr>
        <p:spPr>
          <a:xfrm rot="10800000">
            <a:off x="4899650" y="4865650"/>
            <a:ext cx="961500" cy="630600"/>
          </a:xfrm>
          <a:prstGeom prst="straightConnector1">
            <a:avLst/>
          </a:prstGeom>
          <a:noFill/>
          <a:ln cap="flat" cmpd="sng" w="9525">
            <a:solidFill>
              <a:schemeClr val="dk2"/>
            </a:solidFill>
            <a:prstDash val="solid"/>
            <a:round/>
            <a:headEnd len="med" w="med" type="none"/>
            <a:tailEnd len="med" w="med" type="triangle"/>
          </a:ln>
        </p:spPr>
      </p:cxnSp>
      <p:cxnSp>
        <p:nvCxnSpPr>
          <p:cNvPr id="514" name="Google Shape;514;p59"/>
          <p:cNvCxnSpPr>
            <a:stCxn id="504" idx="0"/>
            <a:endCxn id="512" idx="3"/>
          </p:cNvCxnSpPr>
          <p:nvPr/>
        </p:nvCxnSpPr>
        <p:spPr>
          <a:xfrm flipH="1" rot="10800000">
            <a:off x="5861150" y="4865650"/>
            <a:ext cx="1400700" cy="630600"/>
          </a:xfrm>
          <a:prstGeom prst="straightConnector1">
            <a:avLst/>
          </a:prstGeom>
          <a:noFill/>
          <a:ln cap="flat" cmpd="sng" w="9525">
            <a:solidFill>
              <a:schemeClr val="dk2"/>
            </a:solidFill>
            <a:prstDash val="solid"/>
            <a:round/>
            <a:headEnd len="med" w="med" type="none"/>
            <a:tailEnd len="med" w="med" type="triangle"/>
          </a:ln>
        </p:spPr>
      </p:cxnSp>
      <p:cxnSp>
        <p:nvCxnSpPr>
          <p:cNvPr id="515" name="Google Shape;515;p59"/>
          <p:cNvCxnSpPr>
            <a:stCxn id="504" idx="0"/>
            <a:endCxn id="502" idx="3"/>
          </p:cNvCxnSpPr>
          <p:nvPr/>
        </p:nvCxnSpPr>
        <p:spPr>
          <a:xfrm rot="10800000">
            <a:off x="1851650" y="4865650"/>
            <a:ext cx="4009500" cy="630600"/>
          </a:xfrm>
          <a:prstGeom prst="straightConnector1">
            <a:avLst/>
          </a:prstGeom>
          <a:noFill/>
          <a:ln cap="flat" cmpd="sng" w="9525">
            <a:solidFill>
              <a:schemeClr val="dk2"/>
            </a:solidFill>
            <a:prstDash val="solid"/>
            <a:round/>
            <a:headEnd len="med" w="med" type="none"/>
            <a:tailEnd len="med" w="med" type="triangle"/>
          </a:ln>
        </p:spPr>
      </p:cxnSp>
      <p:sp>
        <p:nvSpPr>
          <p:cNvPr id="516" name="Google Shape;516;p59">
            <a:hlinkClick r:id="rId3"/>
          </p:cNvPr>
          <p:cNvSpPr/>
          <p:nvPr/>
        </p:nvSpPr>
        <p:spPr>
          <a:xfrm>
            <a:off x="0" y="6731000"/>
            <a:ext cx="67212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8">
                                            <p:txEl>
                                              <p:pRg end="0" st="0"/>
                                            </p:txEl>
                                          </p:spTgt>
                                        </p:tgtEl>
                                        <p:attrNameLst>
                                          <p:attrName>style.visibility</p:attrName>
                                        </p:attrNameLst>
                                      </p:cBhvr>
                                      <p:to>
                                        <p:strVal val="visible"/>
                                      </p:to>
                                    </p:set>
                                    <p:animEffect filter="fade" transition="in">
                                      <p:cBhvr>
                                        <p:cTn dur="700"/>
                                        <p:tgtEl>
                                          <p:spTgt spid="49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8">
                                            <p:txEl>
                                              <p:pRg end="1" st="1"/>
                                            </p:txEl>
                                          </p:spTgt>
                                        </p:tgtEl>
                                        <p:attrNameLst>
                                          <p:attrName>style.visibility</p:attrName>
                                        </p:attrNameLst>
                                      </p:cBhvr>
                                      <p:to>
                                        <p:strVal val="visible"/>
                                      </p:to>
                                    </p:set>
                                    <p:animEffect filter="fade" transition="in">
                                      <p:cBhvr>
                                        <p:cTn dur="700"/>
                                        <p:tgtEl>
                                          <p:spTgt spid="49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8">
                                            <p:txEl>
                                              <p:pRg end="2" st="2"/>
                                            </p:txEl>
                                          </p:spTgt>
                                        </p:tgtEl>
                                        <p:attrNameLst>
                                          <p:attrName>style.visibility</p:attrName>
                                        </p:attrNameLst>
                                      </p:cBhvr>
                                      <p:to>
                                        <p:strVal val="visible"/>
                                      </p:to>
                                    </p:set>
                                    <p:animEffect filter="fade" transition="in">
                                      <p:cBhvr>
                                        <p:cTn dur="700"/>
                                        <p:tgtEl>
                                          <p:spTgt spid="49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8">
                                            <p:txEl>
                                              <p:pRg end="3" st="3"/>
                                            </p:txEl>
                                          </p:spTgt>
                                        </p:tgtEl>
                                        <p:attrNameLst>
                                          <p:attrName>style.visibility</p:attrName>
                                        </p:attrNameLst>
                                      </p:cBhvr>
                                      <p:to>
                                        <p:strVal val="visible"/>
                                      </p:to>
                                    </p:set>
                                    <p:animEffect filter="fade" transition="in">
                                      <p:cBhvr>
                                        <p:cTn dur="700"/>
                                        <p:tgtEl>
                                          <p:spTgt spid="49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8">
                                            <p:txEl>
                                              <p:pRg end="4" st="4"/>
                                            </p:txEl>
                                          </p:spTgt>
                                        </p:tgtEl>
                                        <p:attrNameLst>
                                          <p:attrName>style.visibility</p:attrName>
                                        </p:attrNameLst>
                                      </p:cBhvr>
                                      <p:to>
                                        <p:strVal val="visible"/>
                                      </p:to>
                                    </p:set>
                                    <p:animEffect filter="fade" transition="in">
                                      <p:cBhvr>
                                        <p:cTn dur="700"/>
                                        <p:tgtEl>
                                          <p:spTgt spid="49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1"/>
                                        </p:tgtEl>
                                        <p:attrNameLst>
                                          <p:attrName>style.visibility</p:attrName>
                                        </p:attrNameLst>
                                      </p:cBhvr>
                                      <p:to>
                                        <p:strVal val="visible"/>
                                      </p:to>
                                    </p:set>
                                    <p:animEffect filter="fade" transition="in">
                                      <p:cBhvr>
                                        <p:cTn dur="1000"/>
                                        <p:tgtEl>
                                          <p:spTgt spid="501"/>
                                        </p:tgtEl>
                                      </p:cBhvr>
                                    </p:animEffect>
                                  </p:childTnLst>
                                </p:cTn>
                              </p:par>
                              <p:par>
                                <p:cTn fill="hold" nodeType="withEffect" presetClass="entr" presetID="10" presetSubtype="0">
                                  <p:stCondLst>
                                    <p:cond delay="0"/>
                                  </p:stCondLst>
                                  <p:childTnLst>
                                    <p:set>
                                      <p:cBhvr>
                                        <p:cTn dur="1" fill="hold">
                                          <p:stCondLst>
                                            <p:cond delay="0"/>
                                          </p:stCondLst>
                                        </p:cTn>
                                        <p:tgtEl>
                                          <p:spTgt spid="502"/>
                                        </p:tgtEl>
                                        <p:attrNameLst>
                                          <p:attrName>style.visibility</p:attrName>
                                        </p:attrNameLst>
                                      </p:cBhvr>
                                      <p:to>
                                        <p:strVal val="visible"/>
                                      </p:to>
                                    </p:set>
                                    <p:animEffect filter="fade" transition="in">
                                      <p:cBhvr>
                                        <p:cTn dur="1000"/>
                                        <p:tgtEl>
                                          <p:spTgt spid="502"/>
                                        </p:tgtEl>
                                      </p:cBhvr>
                                    </p:animEffect>
                                  </p:childTnLst>
                                </p:cTn>
                              </p:par>
                              <p:par>
                                <p:cTn fill="hold" nodeType="withEffect" presetClass="entr" presetID="10" presetSubtype="0">
                                  <p:stCondLst>
                                    <p:cond delay="0"/>
                                  </p:stCondLst>
                                  <p:childTnLst>
                                    <p:set>
                                      <p:cBhvr>
                                        <p:cTn dur="1" fill="hold">
                                          <p:stCondLst>
                                            <p:cond delay="0"/>
                                          </p:stCondLst>
                                        </p:cTn>
                                        <p:tgtEl>
                                          <p:spTgt spid="500"/>
                                        </p:tgtEl>
                                        <p:attrNameLst>
                                          <p:attrName>style.visibility</p:attrName>
                                        </p:attrNameLst>
                                      </p:cBhvr>
                                      <p:to>
                                        <p:strVal val="visible"/>
                                      </p:to>
                                    </p:set>
                                    <p:animEffect filter="fade" transition="in">
                                      <p:cBhvr>
                                        <p:cTn dur="1000"/>
                                        <p:tgtEl>
                                          <p:spTgt spid="5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5"/>
                                        </p:tgtEl>
                                        <p:attrNameLst>
                                          <p:attrName>style.visibility</p:attrName>
                                        </p:attrNameLst>
                                      </p:cBhvr>
                                      <p:to>
                                        <p:strVal val="visible"/>
                                      </p:to>
                                    </p:set>
                                    <p:animEffect filter="fade" transition="in">
                                      <p:cBhvr>
                                        <p:cTn dur="1000"/>
                                        <p:tgtEl>
                                          <p:spTgt spid="505"/>
                                        </p:tgtEl>
                                      </p:cBhvr>
                                    </p:animEffect>
                                  </p:childTnLst>
                                </p:cTn>
                              </p:par>
                              <p:par>
                                <p:cTn fill="hold" nodeType="withEffect" presetClass="entr" presetID="10" presetSubtype="0">
                                  <p:stCondLst>
                                    <p:cond delay="0"/>
                                  </p:stCondLst>
                                  <p:childTnLst>
                                    <p:set>
                                      <p:cBhvr>
                                        <p:cTn dur="1" fill="hold">
                                          <p:stCondLst>
                                            <p:cond delay="0"/>
                                          </p:stCondLst>
                                        </p:cTn>
                                        <p:tgtEl>
                                          <p:spTgt spid="506"/>
                                        </p:tgtEl>
                                        <p:attrNameLst>
                                          <p:attrName>style.visibility</p:attrName>
                                        </p:attrNameLst>
                                      </p:cBhvr>
                                      <p:to>
                                        <p:strVal val="visible"/>
                                      </p:to>
                                    </p:set>
                                    <p:animEffect filter="fade" transition="in">
                                      <p:cBhvr>
                                        <p:cTn dur="1000"/>
                                        <p:tgtEl>
                                          <p:spTgt spid="506"/>
                                        </p:tgtEl>
                                      </p:cBhvr>
                                    </p:animEffect>
                                  </p:childTnLst>
                                </p:cTn>
                              </p:par>
                              <p:par>
                                <p:cTn fill="hold" nodeType="withEffect" presetClass="entr" presetID="10" presetSubtype="0">
                                  <p:stCondLst>
                                    <p:cond delay="0"/>
                                  </p:stCondLst>
                                  <p:childTnLst>
                                    <p:set>
                                      <p:cBhvr>
                                        <p:cTn dur="1" fill="hold">
                                          <p:stCondLst>
                                            <p:cond delay="0"/>
                                          </p:stCondLst>
                                        </p:cTn>
                                        <p:tgtEl>
                                          <p:spTgt spid="507"/>
                                        </p:tgtEl>
                                        <p:attrNameLst>
                                          <p:attrName>style.visibility</p:attrName>
                                        </p:attrNameLst>
                                      </p:cBhvr>
                                      <p:to>
                                        <p:strVal val="visible"/>
                                      </p:to>
                                    </p:set>
                                    <p:animEffect filter="fade" transition="in">
                                      <p:cBhvr>
                                        <p:cTn dur="1000"/>
                                        <p:tgtEl>
                                          <p:spTgt spid="507"/>
                                        </p:tgtEl>
                                      </p:cBhvr>
                                    </p:animEffect>
                                  </p:childTnLst>
                                </p:cTn>
                              </p:par>
                              <p:par>
                                <p:cTn fill="hold" nodeType="withEffect" presetClass="entr" presetID="10" presetSubtype="0">
                                  <p:stCondLst>
                                    <p:cond delay="0"/>
                                  </p:stCondLst>
                                  <p:childTnLst>
                                    <p:set>
                                      <p:cBhvr>
                                        <p:cTn dur="1" fill="hold">
                                          <p:stCondLst>
                                            <p:cond delay="0"/>
                                          </p:stCondLst>
                                        </p:cTn>
                                        <p:tgtEl>
                                          <p:spTgt spid="510"/>
                                        </p:tgtEl>
                                        <p:attrNameLst>
                                          <p:attrName>style.visibility</p:attrName>
                                        </p:attrNameLst>
                                      </p:cBhvr>
                                      <p:to>
                                        <p:strVal val="visible"/>
                                      </p:to>
                                    </p:set>
                                    <p:animEffect filter="fade" transition="in">
                                      <p:cBhvr>
                                        <p:cTn dur="1000"/>
                                        <p:tgtEl>
                                          <p:spTgt spid="510"/>
                                        </p:tgtEl>
                                      </p:cBhvr>
                                    </p:animEffect>
                                  </p:childTnLst>
                                </p:cTn>
                              </p:par>
                              <p:par>
                                <p:cTn fill="hold" nodeType="withEffect" presetClass="entr" presetID="10" presetSubtype="0">
                                  <p:stCondLst>
                                    <p:cond delay="0"/>
                                  </p:stCondLst>
                                  <p:childTnLst>
                                    <p:set>
                                      <p:cBhvr>
                                        <p:cTn dur="1" fill="hold">
                                          <p:stCondLst>
                                            <p:cond delay="0"/>
                                          </p:stCondLst>
                                        </p:cTn>
                                        <p:tgtEl>
                                          <p:spTgt spid="511"/>
                                        </p:tgtEl>
                                        <p:attrNameLst>
                                          <p:attrName>style.visibility</p:attrName>
                                        </p:attrNameLst>
                                      </p:cBhvr>
                                      <p:to>
                                        <p:strVal val="visible"/>
                                      </p:to>
                                    </p:set>
                                    <p:animEffect filter="fade" transition="in">
                                      <p:cBhvr>
                                        <p:cTn dur="1000"/>
                                        <p:tgtEl>
                                          <p:spTgt spid="511"/>
                                        </p:tgtEl>
                                      </p:cBhvr>
                                    </p:animEffect>
                                  </p:childTnLst>
                                </p:cTn>
                              </p:par>
                              <p:par>
                                <p:cTn fill="hold" nodeType="withEffect" presetClass="entr" presetID="10" presetSubtype="0">
                                  <p:stCondLst>
                                    <p:cond delay="0"/>
                                  </p:stCondLst>
                                  <p:childTnLst>
                                    <p:set>
                                      <p:cBhvr>
                                        <p:cTn dur="1" fill="hold">
                                          <p:stCondLst>
                                            <p:cond delay="0"/>
                                          </p:stCondLst>
                                        </p:cTn>
                                        <p:tgtEl>
                                          <p:spTgt spid="512"/>
                                        </p:tgtEl>
                                        <p:attrNameLst>
                                          <p:attrName>style.visibility</p:attrName>
                                        </p:attrNameLst>
                                      </p:cBhvr>
                                      <p:to>
                                        <p:strVal val="visible"/>
                                      </p:to>
                                    </p:set>
                                    <p:animEffect filter="fade" transition="in">
                                      <p:cBhvr>
                                        <p:cTn dur="1000"/>
                                        <p:tgtEl>
                                          <p:spTgt spid="5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8"/>
                                        </p:tgtEl>
                                        <p:attrNameLst>
                                          <p:attrName>style.visibility</p:attrName>
                                        </p:attrNameLst>
                                      </p:cBhvr>
                                      <p:to>
                                        <p:strVal val="visible"/>
                                      </p:to>
                                    </p:set>
                                    <p:animEffect filter="fade" transition="in">
                                      <p:cBhvr>
                                        <p:cTn dur="1000"/>
                                        <p:tgtEl>
                                          <p:spTgt spid="508"/>
                                        </p:tgtEl>
                                      </p:cBhvr>
                                    </p:animEffect>
                                  </p:childTnLst>
                                </p:cTn>
                              </p:par>
                              <p:par>
                                <p:cTn fill="hold" nodeType="withEffect" presetClass="entr" presetID="10" presetSubtype="0">
                                  <p:stCondLst>
                                    <p:cond delay="0"/>
                                  </p:stCondLst>
                                  <p:childTnLst>
                                    <p:set>
                                      <p:cBhvr>
                                        <p:cTn dur="1" fill="hold">
                                          <p:stCondLst>
                                            <p:cond delay="0"/>
                                          </p:stCondLst>
                                        </p:cTn>
                                        <p:tgtEl>
                                          <p:spTgt spid="509"/>
                                        </p:tgtEl>
                                        <p:attrNameLst>
                                          <p:attrName>style.visibility</p:attrName>
                                        </p:attrNameLst>
                                      </p:cBhvr>
                                      <p:to>
                                        <p:strVal val="visible"/>
                                      </p:to>
                                    </p:set>
                                    <p:animEffect filter="fade" transition="in">
                                      <p:cBhvr>
                                        <p:cTn dur="1000"/>
                                        <p:tgtEl>
                                          <p:spTgt spid="5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4"/>
                                        </p:tgtEl>
                                        <p:attrNameLst>
                                          <p:attrName>style.visibility</p:attrName>
                                        </p:attrNameLst>
                                      </p:cBhvr>
                                      <p:to>
                                        <p:strVal val="visible"/>
                                      </p:to>
                                    </p:set>
                                    <p:animEffect filter="fade" transition="in">
                                      <p:cBhvr>
                                        <p:cTn dur="1000"/>
                                        <p:tgtEl>
                                          <p:spTgt spid="504"/>
                                        </p:tgtEl>
                                      </p:cBhvr>
                                    </p:animEffect>
                                  </p:childTnLst>
                                </p:cTn>
                              </p:par>
                              <p:par>
                                <p:cTn fill="hold" nodeType="withEffect" presetClass="entr" presetID="10" presetSubtype="0">
                                  <p:stCondLst>
                                    <p:cond delay="0"/>
                                  </p:stCondLst>
                                  <p:childTnLst>
                                    <p:set>
                                      <p:cBhvr>
                                        <p:cTn dur="1" fill="hold">
                                          <p:stCondLst>
                                            <p:cond delay="0"/>
                                          </p:stCondLst>
                                        </p:cTn>
                                        <p:tgtEl>
                                          <p:spTgt spid="513"/>
                                        </p:tgtEl>
                                        <p:attrNameLst>
                                          <p:attrName>style.visibility</p:attrName>
                                        </p:attrNameLst>
                                      </p:cBhvr>
                                      <p:to>
                                        <p:strVal val="visible"/>
                                      </p:to>
                                    </p:set>
                                    <p:animEffect filter="fade" transition="in">
                                      <p:cBhvr>
                                        <p:cTn dur="1000"/>
                                        <p:tgtEl>
                                          <p:spTgt spid="513"/>
                                        </p:tgtEl>
                                      </p:cBhvr>
                                    </p:animEffect>
                                  </p:childTnLst>
                                </p:cTn>
                              </p:par>
                              <p:par>
                                <p:cTn fill="hold" nodeType="withEffect" presetClass="entr" presetID="10" presetSubtype="0">
                                  <p:stCondLst>
                                    <p:cond delay="0"/>
                                  </p:stCondLst>
                                  <p:childTnLst>
                                    <p:set>
                                      <p:cBhvr>
                                        <p:cTn dur="1" fill="hold">
                                          <p:stCondLst>
                                            <p:cond delay="0"/>
                                          </p:stCondLst>
                                        </p:cTn>
                                        <p:tgtEl>
                                          <p:spTgt spid="514"/>
                                        </p:tgtEl>
                                        <p:attrNameLst>
                                          <p:attrName>style.visibility</p:attrName>
                                        </p:attrNameLst>
                                      </p:cBhvr>
                                      <p:to>
                                        <p:strVal val="visible"/>
                                      </p:to>
                                    </p:set>
                                    <p:animEffect filter="fade" transition="in">
                                      <p:cBhvr>
                                        <p:cTn dur="1000"/>
                                        <p:tgtEl>
                                          <p:spTgt spid="514"/>
                                        </p:tgtEl>
                                      </p:cBhvr>
                                    </p:animEffect>
                                  </p:childTnLst>
                                </p:cTn>
                              </p:par>
                              <p:par>
                                <p:cTn fill="hold" nodeType="withEffect" presetClass="entr" presetID="10" presetSubtype="0">
                                  <p:stCondLst>
                                    <p:cond delay="0"/>
                                  </p:stCondLst>
                                  <p:childTnLst>
                                    <p:set>
                                      <p:cBhvr>
                                        <p:cTn dur="1" fill="hold">
                                          <p:stCondLst>
                                            <p:cond delay="0"/>
                                          </p:stCondLst>
                                        </p:cTn>
                                        <p:tgtEl>
                                          <p:spTgt spid="515"/>
                                        </p:tgtEl>
                                        <p:attrNameLst>
                                          <p:attrName>style.visibility</p:attrName>
                                        </p:attrNameLst>
                                      </p:cBhvr>
                                      <p:to>
                                        <p:strVal val="visible"/>
                                      </p:to>
                                    </p:set>
                                    <p:animEffect filter="fade" transition="in">
                                      <p:cBhvr>
                                        <p:cTn dur="1000"/>
                                        <p:tgtEl>
                                          <p:spTgt spid="5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3"/>
                                        </p:tgtEl>
                                        <p:attrNameLst>
                                          <p:attrName>style.visibility</p:attrName>
                                        </p:attrNameLst>
                                      </p:cBhvr>
                                      <p:to>
                                        <p:strVal val="visible"/>
                                      </p:to>
                                    </p:set>
                                    <p:animEffect filter="fade" transition="in">
                                      <p:cBhvr>
                                        <p:cTn dur="1000"/>
                                        <p:tgtEl>
                                          <p:spTgt spid="5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500"/>
                                        </p:tgtEl>
                                      </p:cBhvr>
                                    </p:animEffect>
                                    <p:set>
                                      <p:cBhvr>
                                        <p:cTn dur="1" fill="hold">
                                          <p:stCondLst>
                                            <p:cond delay="1000"/>
                                          </p:stCondLst>
                                        </p:cTn>
                                        <p:tgtEl>
                                          <p:spTgt spid="50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501"/>
                                        </p:tgtEl>
                                      </p:cBhvr>
                                    </p:animEffect>
                                    <p:set>
                                      <p:cBhvr>
                                        <p:cTn dur="1" fill="hold">
                                          <p:stCondLst>
                                            <p:cond delay="1000"/>
                                          </p:stCondLst>
                                        </p:cTn>
                                        <p:tgtEl>
                                          <p:spTgt spid="50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502"/>
                                        </p:tgtEl>
                                      </p:cBhvr>
                                    </p:animEffect>
                                    <p:set>
                                      <p:cBhvr>
                                        <p:cTn dur="1" fill="hold">
                                          <p:stCondLst>
                                            <p:cond delay="1000"/>
                                          </p:stCondLst>
                                        </p:cTn>
                                        <p:tgtEl>
                                          <p:spTgt spid="50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503"/>
                                        </p:tgtEl>
                                      </p:cBhvr>
                                    </p:animEffect>
                                    <p:set>
                                      <p:cBhvr>
                                        <p:cTn dur="1" fill="hold">
                                          <p:stCondLst>
                                            <p:cond delay="1000"/>
                                          </p:stCondLst>
                                        </p:cTn>
                                        <p:tgtEl>
                                          <p:spTgt spid="50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0"/>
                                        </p:tgtEl>
                                        <p:attrNameLst>
                                          <p:attrName>style.visibility</p:attrName>
                                        </p:attrNameLst>
                                      </p:cBhvr>
                                      <p:to>
                                        <p:strVal val="visible"/>
                                      </p:to>
                                    </p:set>
                                    <p:animEffect filter="fade" transition="in">
                                      <p:cBhvr>
                                        <p:cTn dur="1000"/>
                                        <p:tgtEl>
                                          <p:spTgt spid="500"/>
                                        </p:tgtEl>
                                      </p:cBhvr>
                                    </p:animEffect>
                                  </p:childTnLst>
                                </p:cTn>
                              </p:par>
                              <p:par>
                                <p:cTn fill="hold" nodeType="withEffect" presetClass="entr" presetID="10" presetSubtype="0">
                                  <p:stCondLst>
                                    <p:cond delay="0"/>
                                  </p:stCondLst>
                                  <p:childTnLst>
                                    <p:set>
                                      <p:cBhvr>
                                        <p:cTn dur="1" fill="hold">
                                          <p:stCondLst>
                                            <p:cond delay="0"/>
                                          </p:stCondLst>
                                        </p:cTn>
                                        <p:tgtEl>
                                          <p:spTgt spid="501"/>
                                        </p:tgtEl>
                                        <p:attrNameLst>
                                          <p:attrName>style.visibility</p:attrName>
                                        </p:attrNameLst>
                                      </p:cBhvr>
                                      <p:to>
                                        <p:strVal val="visible"/>
                                      </p:to>
                                    </p:set>
                                    <p:animEffect filter="fade" transition="in">
                                      <p:cBhvr>
                                        <p:cTn dur="1000"/>
                                        <p:tgtEl>
                                          <p:spTgt spid="501"/>
                                        </p:tgtEl>
                                      </p:cBhvr>
                                    </p:animEffect>
                                  </p:childTnLst>
                                </p:cTn>
                              </p:par>
                              <p:par>
                                <p:cTn fill="hold" nodeType="withEffect" presetClass="entr" presetID="10" presetSubtype="0">
                                  <p:stCondLst>
                                    <p:cond delay="0"/>
                                  </p:stCondLst>
                                  <p:childTnLst>
                                    <p:set>
                                      <p:cBhvr>
                                        <p:cTn dur="1" fill="hold">
                                          <p:stCondLst>
                                            <p:cond delay="0"/>
                                          </p:stCondLst>
                                        </p:cTn>
                                        <p:tgtEl>
                                          <p:spTgt spid="502"/>
                                        </p:tgtEl>
                                        <p:attrNameLst>
                                          <p:attrName>style.visibility</p:attrName>
                                        </p:attrNameLst>
                                      </p:cBhvr>
                                      <p:to>
                                        <p:strVal val="visible"/>
                                      </p:to>
                                    </p:set>
                                    <p:animEffect filter="fade" transition="in">
                                      <p:cBhvr>
                                        <p:cTn dur="1000"/>
                                        <p:tgtEl>
                                          <p:spTgt spid="5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1" name="Shape 521"/>
        <p:cNvGrpSpPr/>
        <p:nvPr/>
      </p:nvGrpSpPr>
      <p:grpSpPr>
        <a:xfrm>
          <a:off x="0" y="0"/>
          <a:ext cx="0" cy="0"/>
          <a:chOff x="0" y="0"/>
          <a:chExt cx="0" cy="0"/>
        </a:xfrm>
      </p:grpSpPr>
      <p:sp>
        <p:nvSpPr>
          <p:cNvPr id="522" name="Google Shape;522;p60"/>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StatefulSet</a:t>
            </a:r>
            <a:endParaRPr/>
          </a:p>
        </p:txBody>
      </p:sp>
      <p:sp>
        <p:nvSpPr>
          <p:cNvPr id="523" name="Google Shape;523;p60"/>
          <p:cNvSpPr txBox="1"/>
          <p:nvPr>
            <p:ph idx="1" type="body"/>
          </p:nvPr>
        </p:nvSpPr>
        <p:spPr>
          <a:xfrm>
            <a:off x="495300" y="883475"/>
            <a:ext cx="11155800" cy="5107200"/>
          </a:xfrm>
          <a:prstGeom prst="rect">
            <a:avLst/>
          </a:prstGeom>
        </p:spPr>
        <p:txBody>
          <a:bodyPr anchorCtr="0" anchor="t" bIns="91425" lIns="91425" spcFirstLastPara="1" rIns="91425" wrap="square" tIns="91425">
            <a:noAutofit/>
          </a:bodyPr>
          <a:lstStyle/>
          <a:p>
            <a:pPr indent="-381000" lvl="0" marL="457200" rtl="0" algn="l">
              <a:lnSpc>
                <a:spcPct val="115000"/>
              </a:lnSpc>
              <a:spcBef>
                <a:spcPts val="1000"/>
              </a:spcBef>
              <a:spcAft>
                <a:spcPts val="0"/>
              </a:spcAft>
              <a:buClr>
                <a:srgbClr val="000000"/>
              </a:buClr>
              <a:buSzPts val="2400"/>
              <a:buChar char="●"/>
            </a:pPr>
            <a:r>
              <a:rPr lang="en-US" sz="2400">
                <a:solidFill>
                  <a:srgbClr val="000000"/>
                </a:solidFill>
                <a:highlight>
                  <a:srgbClr val="FFFFFF"/>
                </a:highlight>
              </a:rPr>
              <a:t>Imagine you want to deploy Zookeeper ensemble.</a:t>
            </a:r>
            <a:endParaRPr sz="2400">
              <a:solidFill>
                <a:srgbClr val="000000"/>
              </a:solidFill>
              <a:highlight>
                <a:srgbClr val="FFFFFF"/>
              </a:highlight>
            </a:endParaRPr>
          </a:p>
          <a:p>
            <a:pPr indent="-381000" lvl="1" marL="914400" rtl="0" algn="l">
              <a:lnSpc>
                <a:spcPct val="115000"/>
              </a:lnSpc>
              <a:spcBef>
                <a:spcPts val="0"/>
              </a:spcBef>
              <a:spcAft>
                <a:spcPts val="0"/>
              </a:spcAft>
              <a:buClr>
                <a:srgbClr val="000000"/>
              </a:buClr>
              <a:buSzPts val="2400"/>
              <a:buChar char="○"/>
            </a:pPr>
            <a:r>
              <a:rPr lang="en-US" sz="2400">
                <a:solidFill>
                  <a:srgbClr val="000000"/>
                </a:solidFill>
                <a:highlight>
                  <a:srgbClr val="FFFFFF"/>
                </a:highlight>
              </a:rPr>
              <a:t>Each zookeeper node needs unique and stable storage as the zookeeper id is stored in a file.</a:t>
            </a:r>
            <a:endParaRPr sz="2400">
              <a:solidFill>
                <a:srgbClr val="000000"/>
              </a:solidFill>
              <a:highlight>
                <a:srgbClr val="FFFFFF"/>
              </a:highlight>
            </a:endParaRPr>
          </a:p>
          <a:p>
            <a:pPr indent="0" lvl="0" marL="0" marR="0" rtl="0" algn="l">
              <a:lnSpc>
                <a:spcPct val="90000"/>
              </a:lnSpc>
              <a:spcBef>
                <a:spcPts val="1000"/>
              </a:spcBef>
              <a:spcAft>
                <a:spcPts val="0"/>
              </a:spcAft>
              <a:buNone/>
            </a:pPr>
            <a:r>
              <a:t/>
            </a:r>
            <a:endParaRPr sz="1800">
              <a:solidFill>
                <a:srgbClr val="000000"/>
              </a:solidFill>
              <a:highlight>
                <a:srgbClr val="FFFFFF"/>
              </a:highlight>
              <a:latin typeface="Roboto"/>
              <a:ea typeface="Roboto"/>
              <a:cs typeface="Roboto"/>
              <a:sym typeface="Roboto"/>
            </a:endParaRPr>
          </a:p>
          <a:p>
            <a:pPr indent="0" lvl="0" marL="0" rtl="0" algn="l">
              <a:lnSpc>
                <a:spcPct val="175000"/>
              </a:lnSpc>
              <a:spcBef>
                <a:spcPts val="1500"/>
              </a:spcBef>
              <a:spcAft>
                <a:spcPts val="0"/>
              </a:spcAft>
              <a:buNone/>
            </a:pPr>
            <a:r>
              <a:t/>
            </a:r>
            <a:endParaRPr sz="1200">
              <a:solidFill>
                <a:srgbClr val="000000"/>
              </a:solidFill>
              <a:highlight>
                <a:srgbClr val="FFFFFF"/>
              </a:highlight>
              <a:latin typeface="Roboto"/>
              <a:ea typeface="Roboto"/>
              <a:cs typeface="Roboto"/>
              <a:sym typeface="Roboto"/>
            </a:endParaRPr>
          </a:p>
          <a:p>
            <a:pPr indent="0" lvl="0" marL="0" rtl="0" algn="l">
              <a:spcBef>
                <a:spcPts val="2300"/>
              </a:spcBef>
              <a:spcAft>
                <a:spcPts val="0"/>
              </a:spcAft>
              <a:buNone/>
            </a:pPr>
            <a:r>
              <a:t/>
            </a:r>
            <a:endParaRPr sz="2400">
              <a:solidFill>
                <a:srgbClr val="000000"/>
              </a:solidFill>
              <a:highlight>
                <a:srgbClr val="FFFFFF"/>
              </a:highlight>
            </a:endParaRPr>
          </a:p>
        </p:txBody>
      </p:sp>
      <p:sp>
        <p:nvSpPr>
          <p:cNvPr id="524" name="Google Shape;524;p60"/>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525" name="Google Shape;525;p60"/>
          <p:cNvSpPr/>
          <p:nvPr/>
        </p:nvSpPr>
        <p:spPr>
          <a:xfrm>
            <a:off x="978250" y="2919750"/>
            <a:ext cx="2892600" cy="2892600"/>
          </a:xfrm>
          <a:prstGeom prst="ellipse">
            <a:avLst/>
          </a:prstGeom>
          <a:solidFill>
            <a:srgbClr val="CFE2F3"/>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0"/>
          <p:cNvSpPr txBox="1"/>
          <p:nvPr/>
        </p:nvSpPr>
        <p:spPr>
          <a:xfrm>
            <a:off x="1567050" y="3169400"/>
            <a:ext cx="1861800" cy="5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t>Zookeeper-0</a:t>
            </a:r>
            <a:endParaRPr b="1" sz="1800"/>
          </a:p>
          <a:p>
            <a:pPr indent="0" lvl="0" marL="0" rtl="0" algn="l">
              <a:spcBef>
                <a:spcPts val="0"/>
              </a:spcBef>
              <a:spcAft>
                <a:spcPts val="0"/>
              </a:spcAft>
              <a:buNone/>
            </a:pPr>
            <a:r>
              <a:t/>
            </a:r>
            <a:endParaRPr/>
          </a:p>
        </p:txBody>
      </p:sp>
      <p:sp>
        <p:nvSpPr>
          <p:cNvPr id="527" name="Google Shape;527;p60"/>
          <p:cNvSpPr/>
          <p:nvPr/>
        </p:nvSpPr>
        <p:spPr>
          <a:xfrm>
            <a:off x="1795650" y="4655300"/>
            <a:ext cx="1136100" cy="715200"/>
          </a:xfrm>
          <a:prstGeom prst="can">
            <a:avLst>
              <a:gd fmla="val 25000" name="adj"/>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0"/>
          <p:cNvSpPr txBox="1"/>
          <p:nvPr/>
        </p:nvSpPr>
        <p:spPr>
          <a:xfrm>
            <a:off x="2061650" y="4815800"/>
            <a:ext cx="8700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solidFill>
                  <a:srgbClr val="FFFFFF"/>
                </a:solidFill>
                <a:latin typeface="Helvetica Neue"/>
                <a:ea typeface="Helvetica Neue"/>
                <a:cs typeface="Helvetica Neue"/>
                <a:sym typeface="Helvetica Neue"/>
              </a:rPr>
              <a:t>id=1</a:t>
            </a:r>
            <a:endParaRPr b="1" sz="1800">
              <a:solidFill>
                <a:srgbClr val="FFFFFF"/>
              </a:solidFill>
              <a:latin typeface="Helvetica Neue"/>
              <a:ea typeface="Helvetica Neue"/>
              <a:cs typeface="Helvetica Neue"/>
              <a:sym typeface="Helvetica Neue"/>
            </a:endParaRPr>
          </a:p>
        </p:txBody>
      </p:sp>
      <p:sp>
        <p:nvSpPr>
          <p:cNvPr id="529" name="Google Shape;529;p60"/>
          <p:cNvSpPr/>
          <p:nvPr/>
        </p:nvSpPr>
        <p:spPr>
          <a:xfrm>
            <a:off x="4635850" y="2919750"/>
            <a:ext cx="2892600" cy="2892600"/>
          </a:xfrm>
          <a:prstGeom prst="ellipse">
            <a:avLst/>
          </a:prstGeom>
          <a:solidFill>
            <a:srgbClr val="CFE2F3"/>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60"/>
          <p:cNvSpPr txBox="1"/>
          <p:nvPr/>
        </p:nvSpPr>
        <p:spPr>
          <a:xfrm>
            <a:off x="5377050" y="3093200"/>
            <a:ext cx="1861800" cy="5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t>Zookeeper-1</a:t>
            </a:r>
            <a:endParaRPr b="1" sz="1800"/>
          </a:p>
          <a:p>
            <a:pPr indent="0" lvl="0" marL="0" rtl="0" algn="l">
              <a:spcBef>
                <a:spcPts val="0"/>
              </a:spcBef>
              <a:spcAft>
                <a:spcPts val="0"/>
              </a:spcAft>
              <a:buNone/>
            </a:pPr>
            <a:r>
              <a:t/>
            </a:r>
            <a:endParaRPr/>
          </a:p>
        </p:txBody>
      </p:sp>
      <p:sp>
        <p:nvSpPr>
          <p:cNvPr id="531" name="Google Shape;531;p60"/>
          <p:cNvSpPr/>
          <p:nvPr/>
        </p:nvSpPr>
        <p:spPr>
          <a:xfrm>
            <a:off x="5453250" y="4655300"/>
            <a:ext cx="1136100" cy="715200"/>
          </a:xfrm>
          <a:prstGeom prst="can">
            <a:avLst>
              <a:gd fmla="val 25000" name="adj"/>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0"/>
          <p:cNvSpPr txBox="1"/>
          <p:nvPr/>
        </p:nvSpPr>
        <p:spPr>
          <a:xfrm>
            <a:off x="5755950" y="4815800"/>
            <a:ext cx="757200" cy="24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solidFill>
                  <a:srgbClr val="FFFFFF"/>
                </a:solidFill>
                <a:latin typeface="Helvetica Neue"/>
                <a:ea typeface="Helvetica Neue"/>
                <a:cs typeface="Helvetica Neue"/>
                <a:sym typeface="Helvetica Neue"/>
              </a:rPr>
              <a:t>id=2</a:t>
            </a:r>
            <a:endParaRPr b="1" sz="1800">
              <a:solidFill>
                <a:srgbClr val="FFFFFF"/>
              </a:solidFill>
              <a:latin typeface="Helvetica Neue"/>
              <a:ea typeface="Helvetica Neue"/>
              <a:cs typeface="Helvetica Neue"/>
              <a:sym typeface="Helvetica Neue"/>
            </a:endParaRPr>
          </a:p>
        </p:txBody>
      </p:sp>
      <p:sp>
        <p:nvSpPr>
          <p:cNvPr id="533" name="Google Shape;533;p60"/>
          <p:cNvSpPr/>
          <p:nvPr/>
        </p:nvSpPr>
        <p:spPr>
          <a:xfrm>
            <a:off x="8293450" y="2919750"/>
            <a:ext cx="2892600" cy="2892600"/>
          </a:xfrm>
          <a:prstGeom prst="ellipse">
            <a:avLst/>
          </a:prstGeom>
          <a:solidFill>
            <a:srgbClr val="CFE2F3"/>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0"/>
          <p:cNvSpPr txBox="1"/>
          <p:nvPr/>
        </p:nvSpPr>
        <p:spPr>
          <a:xfrm>
            <a:off x="9034650" y="3093200"/>
            <a:ext cx="1861800" cy="55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t>Zookeeper-2</a:t>
            </a:r>
            <a:endParaRPr b="1" sz="1800"/>
          </a:p>
          <a:p>
            <a:pPr indent="0" lvl="0" marL="0" rtl="0" algn="l">
              <a:spcBef>
                <a:spcPts val="0"/>
              </a:spcBef>
              <a:spcAft>
                <a:spcPts val="0"/>
              </a:spcAft>
              <a:buNone/>
            </a:pPr>
            <a:r>
              <a:t/>
            </a:r>
            <a:endParaRPr/>
          </a:p>
        </p:txBody>
      </p:sp>
      <p:sp>
        <p:nvSpPr>
          <p:cNvPr id="535" name="Google Shape;535;p60"/>
          <p:cNvSpPr/>
          <p:nvPr/>
        </p:nvSpPr>
        <p:spPr>
          <a:xfrm>
            <a:off x="9110850" y="4655300"/>
            <a:ext cx="1136100" cy="715200"/>
          </a:xfrm>
          <a:prstGeom prst="can">
            <a:avLst>
              <a:gd fmla="val 25000" name="adj"/>
            </a:avLst>
          </a:prstGeom>
          <a:solidFill>
            <a:srgbClr val="8E7CC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60"/>
          <p:cNvSpPr txBox="1"/>
          <p:nvPr/>
        </p:nvSpPr>
        <p:spPr>
          <a:xfrm>
            <a:off x="9413550" y="4815800"/>
            <a:ext cx="757200" cy="24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solidFill>
                  <a:srgbClr val="FFFFFF"/>
                </a:solidFill>
                <a:latin typeface="Helvetica Neue"/>
                <a:ea typeface="Helvetica Neue"/>
                <a:cs typeface="Helvetica Neue"/>
                <a:sym typeface="Helvetica Neue"/>
              </a:rPr>
              <a:t>id=3</a:t>
            </a:r>
            <a:endParaRPr b="1" sz="1800">
              <a:solidFill>
                <a:srgbClr val="FFFFFF"/>
              </a:solidFill>
              <a:latin typeface="Helvetica Neue"/>
              <a:ea typeface="Helvetica Neue"/>
              <a:cs typeface="Helvetica Neue"/>
              <a:sym typeface="Helvetica Neue"/>
            </a:endParaRPr>
          </a:p>
        </p:txBody>
      </p:sp>
      <p:sp>
        <p:nvSpPr>
          <p:cNvPr id="537" name="Google Shape;537;p60">
            <a:hlinkClick r:id="rId3"/>
          </p:cNvPr>
          <p:cNvSpPr/>
          <p:nvPr/>
        </p:nvSpPr>
        <p:spPr>
          <a:xfrm>
            <a:off x="0" y="6731000"/>
            <a:ext cx="68775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3">
                                            <p:txEl>
                                              <p:pRg end="0" st="0"/>
                                            </p:txEl>
                                          </p:spTgt>
                                        </p:tgtEl>
                                        <p:attrNameLst>
                                          <p:attrName>style.visibility</p:attrName>
                                        </p:attrNameLst>
                                      </p:cBhvr>
                                      <p:to>
                                        <p:strVal val="visible"/>
                                      </p:to>
                                    </p:set>
                                    <p:animEffect filter="fade" transition="in">
                                      <p:cBhvr>
                                        <p:cTn dur="700"/>
                                        <p:tgtEl>
                                          <p:spTgt spid="5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3">
                                            <p:txEl>
                                              <p:pRg end="1" st="1"/>
                                            </p:txEl>
                                          </p:spTgt>
                                        </p:tgtEl>
                                        <p:attrNameLst>
                                          <p:attrName>style.visibility</p:attrName>
                                        </p:attrNameLst>
                                      </p:cBhvr>
                                      <p:to>
                                        <p:strVal val="visible"/>
                                      </p:to>
                                    </p:set>
                                    <p:animEffect filter="fade" transition="in">
                                      <p:cBhvr>
                                        <p:cTn dur="700"/>
                                        <p:tgtEl>
                                          <p:spTgt spid="5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3">
                                            <p:txEl>
                                              <p:pRg end="2" st="2"/>
                                            </p:txEl>
                                          </p:spTgt>
                                        </p:tgtEl>
                                        <p:attrNameLst>
                                          <p:attrName>style.visibility</p:attrName>
                                        </p:attrNameLst>
                                      </p:cBhvr>
                                      <p:to>
                                        <p:strVal val="visible"/>
                                      </p:to>
                                    </p:set>
                                    <p:animEffect filter="fade" transition="in">
                                      <p:cBhvr>
                                        <p:cTn dur="700"/>
                                        <p:tgtEl>
                                          <p:spTgt spid="52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3">
                                            <p:txEl>
                                              <p:pRg end="3" st="3"/>
                                            </p:txEl>
                                          </p:spTgt>
                                        </p:tgtEl>
                                        <p:attrNameLst>
                                          <p:attrName>style.visibility</p:attrName>
                                        </p:attrNameLst>
                                      </p:cBhvr>
                                      <p:to>
                                        <p:strVal val="visible"/>
                                      </p:to>
                                    </p:set>
                                    <p:animEffect filter="fade" transition="in">
                                      <p:cBhvr>
                                        <p:cTn dur="700"/>
                                        <p:tgtEl>
                                          <p:spTgt spid="52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3">
                                            <p:txEl>
                                              <p:pRg end="4" st="4"/>
                                            </p:txEl>
                                          </p:spTgt>
                                        </p:tgtEl>
                                        <p:attrNameLst>
                                          <p:attrName>style.visibility</p:attrName>
                                        </p:attrNameLst>
                                      </p:cBhvr>
                                      <p:to>
                                        <p:strVal val="visible"/>
                                      </p:to>
                                    </p:set>
                                    <p:animEffect filter="fade" transition="in">
                                      <p:cBhvr>
                                        <p:cTn dur="700"/>
                                        <p:tgtEl>
                                          <p:spTgt spid="52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5"/>
                                        </p:tgtEl>
                                        <p:attrNameLst>
                                          <p:attrName>style.visibility</p:attrName>
                                        </p:attrNameLst>
                                      </p:cBhvr>
                                      <p:to>
                                        <p:strVal val="visible"/>
                                      </p:to>
                                    </p:set>
                                    <p:animEffect filter="fade" transition="in">
                                      <p:cBhvr>
                                        <p:cTn dur="1000"/>
                                        <p:tgtEl>
                                          <p:spTgt spid="525"/>
                                        </p:tgtEl>
                                      </p:cBhvr>
                                    </p:animEffect>
                                  </p:childTnLst>
                                </p:cTn>
                              </p:par>
                              <p:par>
                                <p:cTn fill="hold" nodeType="withEffect" presetClass="entr" presetID="10" presetSubtype="0">
                                  <p:stCondLst>
                                    <p:cond delay="0"/>
                                  </p:stCondLst>
                                  <p:childTnLst>
                                    <p:set>
                                      <p:cBhvr>
                                        <p:cTn dur="1" fill="hold">
                                          <p:stCondLst>
                                            <p:cond delay="0"/>
                                          </p:stCondLst>
                                        </p:cTn>
                                        <p:tgtEl>
                                          <p:spTgt spid="526"/>
                                        </p:tgtEl>
                                        <p:attrNameLst>
                                          <p:attrName>style.visibility</p:attrName>
                                        </p:attrNameLst>
                                      </p:cBhvr>
                                      <p:to>
                                        <p:strVal val="visible"/>
                                      </p:to>
                                    </p:set>
                                    <p:animEffect filter="fade" transition="in">
                                      <p:cBhvr>
                                        <p:cTn dur="1000"/>
                                        <p:tgtEl>
                                          <p:spTgt spid="526"/>
                                        </p:tgtEl>
                                      </p:cBhvr>
                                    </p:animEffect>
                                  </p:childTnLst>
                                </p:cTn>
                              </p:par>
                              <p:par>
                                <p:cTn fill="hold" nodeType="withEffect" presetClass="entr" presetID="10" presetSubtype="0">
                                  <p:stCondLst>
                                    <p:cond delay="0"/>
                                  </p:stCondLst>
                                  <p:childTnLst>
                                    <p:set>
                                      <p:cBhvr>
                                        <p:cTn dur="1" fill="hold">
                                          <p:stCondLst>
                                            <p:cond delay="0"/>
                                          </p:stCondLst>
                                        </p:cTn>
                                        <p:tgtEl>
                                          <p:spTgt spid="529"/>
                                        </p:tgtEl>
                                        <p:attrNameLst>
                                          <p:attrName>style.visibility</p:attrName>
                                        </p:attrNameLst>
                                      </p:cBhvr>
                                      <p:to>
                                        <p:strVal val="visible"/>
                                      </p:to>
                                    </p:set>
                                    <p:animEffect filter="fade" transition="in">
                                      <p:cBhvr>
                                        <p:cTn dur="1000"/>
                                        <p:tgtEl>
                                          <p:spTgt spid="529"/>
                                        </p:tgtEl>
                                      </p:cBhvr>
                                    </p:animEffect>
                                  </p:childTnLst>
                                </p:cTn>
                              </p:par>
                              <p:par>
                                <p:cTn fill="hold" nodeType="withEffect" presetClass="entr" presetID="10" presetSubtype="0">
                                  <p:stCondLst>
                                    <p:cond delay="0"/>
                                  </p:stCondLst>
                                  <p:childTnLst>
                                    <p:set>
                                      <p:cBhvr>
                                        <p:cTn dur="1" fill="hold">
                                          <p:stCondLst>
                                            <p:cond delay="0"/>
                                          </p:stCondLst>
                                        </p:cTn>
                                        <p:tgtEl>
                                          <p:spTgt spid="530"/>
                                        </p:tgtEl>
                                        <p:attrNameLst>
                                          <p:attrName>style.visibility</p:attrName>
                                        </p:attrNameLst>
                                      </p:cBhvr>
                                      <p:to>
                                        <p:strVal val="visible"/>
                                      </p:to>
                                    </p:set>
                                    <p:animEffect filter="fade" transition="in">
                                      <p:cBhvr>
                                        <p:cTn dur="1000"/>
                                        <p:tgtEl>
                                          <p:spTgt spid="530"/>
                                        </p:tgtEl>
                                      </p:cBhvr>
                                    </p:animEffect>
                                  </p:childTnLst>
                                </p:cTn>
                              </p:par>
                              <p:par>
                                <p:cTn fill="hold" nodeType="withEffect" presetClass="entr" presetID="10" presetSubtype="0">
                                  <p:stCondLst>
                                    <p:cond delay="0"/>
                                  </p:stCondLst>
                                  <p:childTnLst>
                                    <p:set>
                                      <p:cBhvr>
                                        <p:cTn dur="1" fill="hold">
                                          <p:stCondLst>
                                            <p:cond delay="0"/>
                                          </p:stCondLst>
                                        </p:cTn>
                                        <p:tgtEl>
                                          <p:spTgt spid="534"/>
                                        </p:tgtEl>
                                        <p:attrNameLst>
                                          <p:attrName>style.visibility</p:attrName>
                                        </p:attrNameLst>
                                      </p:cBhvr>
                                      <p:to>
                                        <p:strVal val="visible"/>
                                      </p:to>
                                    </p:set>
                                    <p:animEffect filter="fade" transition="in">
                                      <p:cBhvr>
                                        <p:cTn dur="1000"/>
                                        <p:tgtEl>
                                          <p:spTgt spid="534"/>
                                        </p:tgtEl>
                                      </p:cBhvr>
                                    </p:animEffect>
                                  </p:childTnLst>
                                </p:cTn>
                              </p:par>
                              <p:par>
                                <p:cTn fill="hold" nodeType="withEffect" presetClass="entr" presetID="10" presetSubtype="0">
                                  <p:stCondLst>
                                    <p:cond delay="0"/>
                                  </p:stCondLst>
                                  <p:childTnLst>
                                    <p:set>
                                      <p:cBhvr>
                                        <p:cTn dur="1" fill="hold">
                                          <p:stCondLst>
                                            <p:cond delay="0"/>
                                          </p:stCondLst>
                                        </p:cTn>
                                        <p:tgtEl>
                                          <p:spTgt spid="533"/>
                                        </p:tgtEl>
                                        <p:attrNameLst>
                                          <p:attrName>style.visibility</p:attrName>
                                        </p:attrNameLst>
                                      </p:cBhvr>
                                      <p:to>
                                        <p:strVal val="visible"/>
                                      </p:to>
                                    </p:set>
                                    <p:animEffect filter="fade" transition="in">
                                      <p:cBhvr>
                                        <p:cTn dur="1000"/>
                                        <p:tgtEl>
                                          <p:spTgt spid="5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7"/>
                                        </p:tgtEl>
                                        <p:attrNameLst>
                                          <p:attrName>style.visibility</p:attrName>
                                        </p:attrNameLst>
                                      </p:cBhvr>
                                      <p:to>
                                        <p:strVal val="visible"/>
                                      </p:to>
                                    </p:set>
                                    <p:animEffect filter="fade" transition="in">
                                      <p:cBhvr>
                                        <p:cTn dur="1000"/>
                                        <p:tgtEl>
                                          <p:spTgt spid="527"/>
                                        </p:tgtEl>
                                      </p:cBhvr>
                                    </p:animEffect>
                                  </p:childTnLst>
                                </p:cTn>
                              </p:par>
                              <p:par>
                                <p:cTn fill="hold" nodeType="withEffect" presetClass="entr" presetID="10" presetSubtype="0">
                                  <p:stCondLst>
                                    <p:cond delay="0"/>
                                  </p:stCondLst>
                                  <p:childTnLst>
                                    <p:set>
                                      <p:cBhvr>
                                        <p:cTn dur="1" fill="hold">
                                          <p:stCondLst>
                                            <p:cond delay="0"/>
                                          </p:stCondLst>
                                        </p:cTn>
                                        <p:tgtEl>
                                          <p:spTgt spid="528"/>
                                        </p:tgtEl>
                                        <p:attrNameLst>
                                          <p:attrName>style.visibility</p:attrName>
                                        </p:attrNameLst>
                                      </p:cBhvr>
                                      <p:to>
                                        <p:strVal val="visible"/>
                                      </p:to>
                                    </p:set>
                                    <p:animEffect filter="fade" transition="in">
                                      <p:cBhvr>
                                        <p:cTn dur="1000"/>
                                        <p:tgtEl>
                                          <p:spTgt spid="528"/>
                                        </p:tgtEl>
                                      </p:cBhvr>
                                    </p:animEffect>
                                  </p:childTnLst>
                                </p:cTn>
                              </p:par>
                              <p:par>
                                <p:cTn fill="hold" nodeType="withEffect" presetClass="entr" presetID="10" presetSubtype="0">
                                  <p:stCondLst>
                                    <p:cond delay="0"/>
                                  </p:stCondLst>
                                  <p:childTnLst>
                                    <p:set>
                                      <p:cBhvr>
                                        <p:cTn dur="1" fill="hold">
                                          <p:stCondLst>
                                            <p:cond delay="0"/>
                                          </p:stCondLst>
                                        </p:cTn>
                                        <p:tgtEl>
                                          <p:spTgt spid="531"/>
                                        </p:tgtEl>
                                        <p:attrNameLst>
                                          <p:attrName>style.visibility</p:attrName>
                                        </p:attrNameLst>
                                      </p:cBhvr>
                                      <p:to>
                                        <p:strVal val="visible"/>
                                      </p:to>
                                    </p:set>
                                    <p:animEffect filter="fade" transition="in">
                                      <p:cBhvr>
                                        <p:cTn dur="1000"/>
                                        <p:tgtEl>
                                          <p:spTgt spid="531"/>
                                        </p:tgtEl>
                                      </p:cBhvr>
                                    </p:animEffect>
                                  </p:childTnLst>
                                </p:cTn>
                              </p:par>
                              <p:par>
                                <p:cTn fill="hold" nodeType="withEffect" presetClass="entr" presetID="10" presetSubtype="0">
                                  <p:stCondLst>
                                    <p:cond delay="0"/>
                                  </p:stCondLst>
                                  <p:childTnLst>
                                    <p:set>
                                      <p:cBhvr>
                                        <p:cTn dur="1" fill="hold">
                                          <p:stCondLst>
                                            <p:cond delay="0"/>
                                          </p:stCondLst>
                                        </p:cTn>
                                        <p:tgtEl>
                                          <p:spTgt spid="532"/>
                                        </p:tgtEl>
                                        <p:attrNameLst>
                                          <p:attrName>style.visibility</p:attrName>
                                        </p:attrNameLst>
                                      </p:cBhvr>
                                      <p:to>
                                        <p:strVal val="visible"/>
                                      </p:to>
                                    </p:set>
                                    <p:animEffect filter="fade" transition="in">
                                      <p:cBhvr>
                                        <p:cTn dur="1000"/>
                                        <p:tgtEl>
                                          <p:spTgt spid="532"/>
                                        </p:tgtEl>
                                      </p:cBhvr>
                                    </p:animEffect>
                                  </p:childTnLst>
                                </p:cTn>
                              </p:par>
                              <p:par>
                                <p:cTn fill="hold" nodeType="withEffect" presetClass="entr" presetID="10" presetSubtype="0">
                                  <p:stCondLst>
                                    <p:cond delay="0"/>
                                  </p:stCondLst>
                                  <p:childTnLst>
                                    <p:set>
                                      <p:cBhvr>
                                        <p:cTn dur="1" fill="hold">
                                          <p:stCondLst>
                                            <p:cond delay="0"/>
                                          </p:stCondLst>
                                        </p:cTn>
                                        <p:tgtEl>
                                          <p:spTgt spid="536"/>
                                        </p:tgtEl>
                                        <p:attrNameLst>
                                          <p:attrName>style.visibility</p:attrName>
                                        </p:attrNameLst>
                                      </p:cBhvr>
                                      <p:to>
                                        <p:strVal val="visible"/>
                                      </p:to>
                                    </p:set>
                                    <p:animEffect filter="fade" transition="in">
                                      <p:cBhvr>
                                        <p:cTn dur="1000"/>
                                        <p:tgtEl>
                                          <p:spTgt spid="536"/>
                                        </p:tgtEl>
                                      </p:cBhvr>
                                    </p:animEffect>
                                  </p:childTnLst>
                                </p:cTn>
                              </p:par>
                              <p:par>
                                <p:cTn fill="hold" nodeType="withEffect" presetClass="entr" presetID="10" presetSubtype="0">
                                  <p:stCondLst>
                                    <p:cond delay="0"/>
                                  </p:stCondLst>
                                  <p:childTnLst>
                                    <p:set>
                                      <p:cBhvr>
                                        <p:cTn dur="1" fill="hold">
                                          <p:stCondLst>
                                            <p:cond delay="0"/>
                                          </p:stCondLst>
                                        </p:cTn>
                                        <p:tgtEl>
                                          <p:spTgt spid="535"/>
                                        </p:tgtEl>
                                        <p:attrNameLst>
                                          <p:attrName>style.visibility</p:attrName>
                                        </p:attrNameLst>
                                      </p:cBhvr>
                                      <p:to>
                                        <p:strVal val="visible"/>
                                      </p:to>
                                    </p:set>
                                    <p:animEffect filter="fade" transition="in">
                                      <p:cBhvr>
                                        <p:cTn dur="1000"/>
                                        <p:tgtEl>
                                          <p:spTgt spid="5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2" name="Shape 542"/>
        <p:cNvGrpSpPr/>
        <p:nvPr/>
      </p:nvGrpSpPr>
      <p:grpSpPr>
        <a:xfrm>
          <a:off x="0" y="0"/>
          <a:ext cx="0" cy="0"/>
          <a:chOff x="0" y="0"/>
          <a:chExt cx="0" cy="0"/>
        </a:xfrm>
      </p:grpSpPr>
      <p:sp>
        <p:nvSpPr>
          <p:cNvPr id="543" name="Google Shape;543;p61"/>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StatefulSet</a:t>
            </a:r>
            <a:endParaRPr/>
          </a:p>
        </p:txBody>
      </p:sp>
      <p:sp>
        <p:nvSpPr>
          <p:cNvPr id="544" name="Google Shape;544;p61"/>
          <p:cNvSpPr txBox="1"/>
          <p:nvPr>
            <p:ph idx="1" type="body"/>
          </p:nvPr>
        </p:nvSpPr>
        <p:spPr>
          <a:xfrm>
            <a:off x="495300" y="1112075"/>
            <a:ext cx="11155800" cy="5107200"/>
          </a:xfrm>
          <a:prstGeom prst="rect">
            <a:avLst/>
          </a:prstGeom>
        </p:spPr>
        <p:txBody>
          <a:bodyPr anchorCtr="0" anchor="t" bIns="91425" lIns="91425" spcFirstLastPara="1" rIns="91425" wrap="square" tIns="91425">
            <a:noAutofit/>
          </a:bodyPr>
          <a:lstStyle/>
          <a:p>
            <a:pPr indent="-381000" lvl="0" marL="457200" marR="0" rtl="0" algn="l">
              <a:lnSpc>
                <a:spcPct val="90000"/>
              </a:lnSpc>
              <a:spcBef>
                <a:spcPts val="1000"/>
              </a:spcBef>
              <a:spcAft>
                <a:spcPts val="0"/>
              </a:spcAft>
              <a:buClr>
                <a:srgbClr val="000000"/>
              </a:buClr>
              <a:buSzPts val="2400"/>
              <a:buFont typeface="Arial"/>
              <a:buChar char="●"/>
            </a:pPr>
            <a:r>
              <a:rPr lang="en-US" sz="2400">
                <a:solidFill>
                  <a:srgbClr val="000000"/>
                </a:solidFill>
                <a:highlight>
                  <a:schemeClr val="lt1"/>
                </a:highlight>
              </a:rPr>
              <a:t>Can you guarantee all of the previous with a deployment?</a:t>
            </a:r>
            <a:endParaRPr sz="2400">
              <a:solidFill>
                <a:srgbClr val="000000"/>
              </a:solidFill>
              <a:highlight>
                <a:schemeClr val="lt1"/>
              </a:highlight>
            </a:endParaRPr>
          </a:p>
          <a:p>
            <a:pPr indent="0" lvl="0" marL="0" marR="0" rtl="0" algn="l">
              <a:lnSpc>
                <a:spcPct val="90000"/>
              </a:lnSpc>
              <a:spcBef>
                <a:spcPts val="1000"/>
              </a:spcBef>
              <a:spcAft>
                <a:spcPts val="0"/>
              </a:spcAft>
              <a:buNone/>
            </a:pPr>
            <a:r>
              <a:t/>
            </a:r>
            <a:endParaRPr sz="2400">
              <a:solidFill>
                <a:srgbClr val="000000"/>
              </a:solidFill>
              <a:highlight>
                <a:schemeClr val="lt1"/>
              </a:highlight>
            </a:endParaRPr>
          </a:p>
          <a:p>
            <a:pPr indent="-381000" lvl="0" marL="457200" marR="0" rtl="0" algn="l">
              <a:lnSpc>
                <a:spcPct val="90000"/>
              </a:lnSpc>
              <a:spcBef>
                <a:spcPts val="1000"/>
              </a:spcBef>
              <a:spcAft>
                <a:spcPts val="0"/>
              </a:spcAft>
              <a:buClr>
                <a:srgbClr val="000000"/>
              </a:buClr>
              <a:buSzPts val="2400"/>
              <a:buChar char="●"/>
            </a:pPr>
            <a:r>
              <a:rPr lang="en-US" sz="2400">
                <a:solidFill>
                  <a:srgbClr val="000000"/>
                </a:solidFill>
                <a:highlight>
                  <a:schemeClr val="lt1"/>
                </a:highlight>
              </a:rPr>
              <a:t>NO! For that we have StatefulSet</a:t>
            </a:r>
            <a:endParaRPr sz="2400">
              <a:solidFill>
                <a:srgbClr val="000000"/>
              </a:solidFill>
              <a:highlight>
                <a:schemeClr val="lt1"/>
              </a:highlight>
            </a:endParaRPr>
          </a:p>
          <a:p>
            <a:pPr indent="0" lvl="0" marL="0" marR="0" rtl="0" algn="l">
              <a:lnSpc>
                <a:spcPct val="90000"/>
              </a:lnSpc>
              <a:spcBef>
                <a:spcPts val="1000"/>
              </a:spcBef>
              <a:spcAft>
                <a:spcPts val="0"/>
              </a:spcAft>
              <a:buNone/>
            </a:pPr>
            <a:r>
              <a:t/>
            </a:r>
            <a:endParaRPr sz="2400">
              <a:solidFill>
                <a:srgbClr val="000000"/>
              </a:solidFill>
              <a:highlight>
                <a:schemeClr val="lt1"/>
              </a:highlight>
            </a:endParaRPr>
          </a:p>
          <a:p>
            <a:pPr indent="-381000" lvl="0" marL="457200" rtl="0" algn="l">
              <a:spcBef>
                <a:spcPts val="1000"/>
              </a:spcBef>
              <a:spcAft>
                <a:spcPts val="0"/>
              </a:spcAft>
              <a:buClr>
                <a:srgbClr val="000000"/>
              </a:buClr>
              <a:buSzPts val="2400"/>
              <a:buChar char="●"/>
            </a:pPr>
            <a:r>
              <a:rPr lang="en-US" sz="2400">
                <a:solidFill>
                  <a:srgbClr val="000000"/>
                </a:solidFill>
                <a:highlight>
                  <a:srgbClr val="FFFFFF"/>
                </a:highlight>
              </a:rPr>
              <a:t>Manages the deployment and scaling of a set of </a:t>
            </a:r>
            <a:r>
              <a:rPr lang="en-US" sz="2400" u="sng">
                <a:solidFill>
                  <a:srgbClr val="000000"/>
                </a:solidFill>
                <a:highlight>
                  <a:srgbClr val="FFFFFF"/>
                </a:highlight>
                <a:hlinkClick r:id="rId3"/>
              </a:rPr>
              <a:t>Pods</a:t>
            </a:r>
            <a:r>
              <a:rPr lang="en-US" sz="2400">
                <a:solidFill>
                  <a:srgbClr val="000000"/>
                </a:solidFill>
                <a:highlight>
                  <a:srgbClr val="FFFFFF"/>
                </a:highlight>
              </a:rPr>
              <a:t>, </a:t>
            </a:r>
            <a:r>
              <a:rPr i="1" lang="en-US" sz="2400">
                <a:solidFill>
                  <a:srgbClr val="000000"/>
                </a:solidFill>
                <a:highlight>
                  <a:srgbClr val="FFFFFF"/>
                </a:highlight>
              </a:rPr>
              <a:t>and </a:t>
            </a:r>
            <a:r>
              <a:rPr b="1" i="1" lang="en-US" sz="2400">
                <a:solidFill>
                  <a:srgbClr val="000000"/>
                </a:solidFill>
                <a:highlight>
                  <a:srgbClr val="FFFFFF"/>
                </a:highlight>
              </a:rPr>
              <a:t>provides guarantees about the ordering and uniqueness</a:t>
            </a:r>
            <a:r>
              <a:rPr lang="en-US" sz="2400">
                <a:solidFill>
                  <a:srgbClr val="000000"/>
                </a:solidFill>
                <a:highlight>
                  <a:srgbClr val="FFFFFF"/>
                </a:highlight>
              </a:rPr>
              <a:t> of these Pods.</a:t>
            </a:r>
            <a:endParaRPr sz="2400">
              <a:solidFill>
                <a:srgbClr val="000000"/>
              </a:solidFill>
              <a:highlight>
                <a:srgbClr val="FFFFFF"/>
              </a:highlight>
            </a:endParaRPr>
          </a:p>
          <a:p>
            <a:pPr indent="0" lvl="0" marL="0" marR="0" rtl="0" algn="l">
              <a:lnSpc>
                <a:spcPct val="90000"/>
              </a:lnSpc>
              <a:spcBef>
                <a:spcPts val="1000"/>
              </a:spcBef>
              <a:spcAft>
                <a:spcPts val="0"/>
              </a:spcAft>
              <a:buNone/>
            </a:pPr>
            <a:r>
              <a:t/>
            </a:r>
            <a:endParaRPr sz="1800">
              <a:solidFill>
                <a:srgbClr val="000000"/>
              </a:solidFill>
              <a:highlight>
                <a:srgbClr val="FFFFFF"/>
              </a:highlight>
              <a:latin typeface="Roboto"/>
              <a:ea typeface="Roboto"/>
              <a:cs typeface="Roboto"/>
              <a:sym typeface="Roboto"/>
            </a:endParaRPr>
          </a:p>
          <a:p>
            <a:pPr indent="0" lvl="0" marL="0" rtl="0" algn="l">
              <a:lnSpc>
                <a:spcPct val="175000"/>
              </a:lnSpc>
              <a:spcBef>
                <a:spcPts val="1500"/>
              </a:spcBef>
              <a:spcAft>
                <a:spcPts val="0"/>
              </a:spcAft>
              <a:buNone/>
            </a:pPr>
            <a:r>
              <a:t/>
            </a:r>
            <a:endParaRPr sz="1200">
              <a:solidFill>
                <a:srgbClr val="000000"/>
              </a:solidFill>
              <a:highlight>
                <a:srgbClr val="FFFFFF"/>
              </a:highlight>
              <a:latin typeface="Roboto"/>
              <a:ea typeface="Roboto"/>
              <a:cs typeface="Roboto"/>
              <a:sym typeface="Roboto"/>
            </a:endParaRPr>
          </a:p>
          <a:p>
            <a:pPr indent="0" lvl="0" marL="0" rtl="0" algn="l">
              <a:spcBef>
                <a:spcPts val="2300"/>
              </a:spcBef>
              <a:spcAft>
                <a:spcPts val="0"/>
              </a:spcAft>
              <a:buNone/>
            </a:pPr>
            <a:r>
              <a:t/>
            </a:r>
            <a:endParaRPr sz="2400">
              <a:solidFill>
                <a:srgbClr val="000000"/>
              </a:solidFill>
              <a:highlight>
                <a:srgbClr val="FFFFFF"/>
              </a:highlight>
            </a:endParaRPr>
          </a:p>
        </p:txBody>
      </p:sp>
      <p:sp>
        <p:nvSpPr>
          <p:cNvPr id="545" name="Google Shape;545;p61"/>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546" name="Google Shape;546;p61">
            <a:hlinkClick r:id="rId4"/>
          </p:cNvPr>
          <p:cNvSpPr/>
          <p:nvPr/>
        </p:nvSpPr>
        <p:spPr>
          <a:xfrm>
            <a:off x="0" y="6731000"/>
            <a:ext cx="70338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4">
                                            <p:txEl>
                                              <p:pRg end="0" st="0"/>
                                            </p:txEl>
                                          </p:spTgt>
                                        </p:tgtEl>
                                        <p:attrNameLst>
                                          <p:attrName>style.visibility</p:attrName>
                                        </p:attrNameLst>
                                      </p:cBhvr>
                                      <p:to>
                                        <p:strVal val="visible"/>
                                      </p:to>
                                    </p:set>
                                    <p:animEffect filter="fade" transition="in">
                                      <p:cBhvr>
                                        <p:cTn dur="1000"/>
                                        <p:tgtEl>
                                          <p:spTgt spid="54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4">
                                            <p:txEl>
                                              <p:pRg end="1" st="1"/>
                                            </p:txEl>
                                          </p:spTgt>
                                        </p:tgtEl>
                                        <p:attrNameLst>
                                          <p:attrName>style.visibility</p:attrName>
                                        </p:attrNameLst>
                                      </p:cBhvr>
                                      <p:to>
                                        <p:strVal val="visible"/>
                                      </p:to>
                                    </p:set>
                                    <p:animEffect filter="fade" transition="in">
                                      <p:cBhvr>
                                        <p:cTn dur="1000"/>
                                        <p:tgtEl>
                                          <p:spTgt spid="54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4">
                                            <p:txEl>
                                              <p:pRg end="2" st="2"/>
                                            </p:txEl>
                                          </p:spTgt>
                                        </p:tgtEl>
                                        <p:attrNameLst>
                                          <p:attrName>style.visibility</p:attrName>
                                        </p:attrNameLst>
                                      </p:cBhvr>
                                      <p:to>
                                        <p:strVal val="visible"/>
                                      </p:to>
                                    </p:set>
                                    <p:animEffect filter="fade" transition="in">
                                      <p:cBhvr>
                                        <p:cTn dur="1000"/>
                                        <p:tgtEl>
                                          <p:spTgt spid="54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4">
                                            <p:txEl>
                                              <p:pRg end="3" st="3"/>
                                            </p:txEl>
                                          </p:spTgt>
                                        </p:tgtEl>
                                        <p:attrNameLst>
                                          <p:attrName>style.visibility</p:attrName>
                                        </p:attrNameLst>
                                      </p:cBhvr>
                                      <p:to>
                                        <p:strVal val="visible"/>
                                      </p:to>
                                    </p:set>
                                    <p:animEffect filter="fade" transition="in">
                                      <p:cBhvr>
                                        <p:cTn dur="1000"/>
                                        <p:tgtEl>
                                          <p:spTgt spid="54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4">
                                            <p:txEl>
                                              <p:pRg end="4" st="4"/>
                                            </p:txEl>
                                          </p:spTgt>
                                        </p:tgtEl>
                                        <p:attrNameLst>
                                          <p:attrName>style.visibility</p:attrName>
                                        </p:attrNameLst>
                                      </p:cBhvr>
                                      <p:to>
                                        <p:strVal val="visible"/>
                                      </p:to>
                                    </p:set>
                                    <p:animEffect filter="fade" transition="in">
                                      <p:cBhvr>
                                        <p:cTn dur="1000"/>
                                        <p:tgtEl>
                                          <p:spTgt spid="54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4">
                                            <p:txEl>
                                              <p:pRg end="5" st="5"/>
                                            </p:txEl>
                                          </p:spTgt>
                                        </p:tgtEl>
                                        <p:attrNameLst>
                                          <p:attrName>style.visibility</p:attrName>
                                        </p:attrNameLst>
                                      </p:cBhvr>
                                      <p:to>
                                        <p:strVal val="visible"/>
                                      </p:to>
                                    </p:set>
                                    <p:animEffect filter="fade" transition="in">
                                      <p:cBhvr>
                                        <p:cTn dur="1000"/>
                                        <p:tgtEl>
                                          <p:spTgt spid="54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4">
                                            <p:txEl>
                                              <p:pRg end="6" st="6"/>
                                            </p:txEl>
                                          </p:spTgt>
                                        </p:tgtEl>
                                        <p:attrNameLst>
                                          <p:attrName>style.visibility</p:attrName>
                                        </p:attrNameLst>
                                      </p:cBhvr>
                                      <p:to>
                                        <p:strVal val="visible"/>
                                      </p:to>
                                    </p:set>
                                    <p:animEffect filter="fade" transition="in">
                                      <p:cBhvr>
                                        <p:cTn dur="1000"/>
                                        <p:tgtEl>
                                          <p:spTgt spid="54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4">
                                            <p:txEl>
                                              <p:pRg end="7" st="7"/>
                                            </p:txEl>
                                          </p:spTgt>
                                        </p:tgtEl>
                                        <p:attrNameLst>
                                          <p:attrName>style.visibility</p:attrName>
                                        </p:attrNameLst>
                                      </p:cBhvr>
                                      <p:to>
                                        <p:strVal val="visible"/>
                                      </p:to>
                                    </p:set>
                                    <p:animEffect filter="fade" transition="in">
                                      <p:cBhvr>
                                        <p:cTn dur="1000"/>
                                        <p:tgtEl>
                                          <p:spTgt spid="544">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1" name="Shape 551"/>
        <p:cNvGrpSpPr/>
        <p:nvPr/>
      </p:nvGrpSpPr>
      <p:grpSpPr>
        <a:xfrm>
          <a:off x="0" y="0"/>
          <a:ext cx="0" cy="0"/>
          <a:chOff x="0" y="0"/>
          <a:chExt cx="0" cy="0"/>
        </a:xfrm>
      </p:grpSpPr>
      <p:sp>
        <p:nvSpPr>
          <p:cNvPr id="552" name="Google Shape;552;p62"/>
          <p:cNvSpPr txBox="1"/>
          <p:nvPr>
            <p:ph idx="1" type="body"/>
          </p:nvPr>
        </p:nvSpPr>
        <p:spPr>
          <a:xfrm>
            <a:off x="495300" y="1112063"/>
            <a:ext cx="11155800" cy="51033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US" sz="2400">
                <a:solidFill>
                  <a:srgbClr val="000000"/>
                </a:solidFill>
                <a:highlight>
                  <a:srgbClr val="FFFFFF"/>
                </a:highlight>
              </a:rPr>
              <a:t>StatefulSets are valuable for applications that require one or more of the following:</a:t>
            </a:r>
            <a:endParaRPr sz="2400">
              <a:solidFill>
                <a:srgbClr val="000000"/>
              </a:solidFill>
              <a:highlight>
                <a:srgbClr val="FFFFFF"/>
              </a:highlight>
            </a:endParaRPr>
          </a:p>
          <a:p>
            <a:pPr indent="-342900" lvl="1" marL="914400" rtl="0" algn="l">
              <a:lnSpc>
                <a:spcPct val="175000"/>
              </a:lnSpc>
              <a:spcBef>
                <a:spcPts val="1500"/>
              </a:spcBef>
              <a:spcAft>
                <a:spcPts val="0"/>
              </a:spcAft>
              <a:buClr>
                <a:srgbClr val="000000"/>
              </a:buClr>
              <a:buSzPts val="1800"/>
              <a:buFont typeface="Roboto"/>
              <a:buChar char="○"/>
            </a:pPr>
            <a:r>
              <a:rPr lang="en-US" sz="1800">
                <a:solidFill>
                  <a:srgbClr val="000000"/>
                </a:solidFill>
                <a:highlight>
                  <a:srgbClr val="FFFFFF"/>
                </a:highlight>
                <a:latin typeface="Roboto"/>
                <a:ea typeface="Roboto"/>
                <a:cs typeface="Roboto"/>
                <a:sym typeface="Roboto"/>
              </a:rPr>
              <a:t>Stable, unique network identifiers.</a:t>
            </a:r>
            <a:endParaRPr sz="1800">
              <a:solidFill>
                <a:srgbClr val="000000"/>
              </a:solidFill>
              <a:highlight>
                <a:srgbClr val="FFFFFF"/>
              </a:highlight>
              <a:latin typeface="Roboto"/>
              <a:ea typeface="Roboto"/>
              <a:cs typeface="Roboto"/>
              <a:sym typeface="Roboto"/>
            </a:endParaRPr>
          </a:p>
          <a:p>
            <a:pPr indent="-342900" lvl="1" marL="914400" rtl="0" algn="l">
              <a:lnSpc>
                <a:spcPct val="175000"/>
              </a:lnSpc>
              <a:spcBef>
                <a:spcPts val="0"/>
              </a:spcBef>
              <a:spcAft>
                <a:spcPts val="0"/>
              </a:spcAft>
              <a:buClr>
                <a:srgbClr val="000000"/>
              </a:buClr>
              <a:buSzPts val="1800"/>
              <a:buFont typeface="Roboto"/>
              <a:buChar char="○"/>
            </a:pPr>
            <a:r>
              <a:rPr lang="en-US" sz="1800">
                <a:solidFill>
                  <a:srgbClr val="000000"/>
                </a:solidFill>
                <a:highlight>
                  <a:srgbClr val="FFFFFF"/>
                </a:highlight>
                <a:latin typeface="Roboto"/>
                <a:ea typeface="Roboto"/>
                <a:cs typeface="Roboto"/>
                <a:sym typeface="Roboto"/>
              </a:rPr>
              <a:t>Stable, persistent storage. </a:t>
            </a:r>
            <a:endParaRPr sz="1800">
              <a:solidFill>
                <a:srgbClr val="000000"/>
              </a:solidFill>
              <a:highlight>
                <a:srgbClr val="FFFFFF"/>
              </a:highlight>
              <a:latin typeface="Roboto"/>
              <a:ea typeface="Roboto"/>
              <a:cs typeface="Roboto"/>
              <a:sym typeface="Roboto"/>
            </a:endParaRPr>
          </a:p>
          <a:p>
            <a:pPr indent="-342900" lvl="1" marL="914400" rtl="0" algn="l">
              <a:lnSpc>
                <a:spcPct val="175000"/>
              </a:lnSpc>
              <a:spcBef>
                <a:spcPts val="0"/>
              </a:spcBef>
              <a:spcAft>
                <a:spcPts val="0"/>
              </a:spcAft>
              <a:buClr>
                <a:srgbClr val="000000"/>
              </a:buClr>
              <a:buSzPts val="1800"/>
              <a:buFont typeface="Roboto"/>
              <a:buChar char="○"/>
            </a:pPr>
            <a:r>
              <a:rPr lang="en-US" sz="1800">
                <a:solidFill>
                  <a:srgbClr val="000000"/>
                </a:solidFill>
                <a:highlight>
                  <a:srgbClr val="FFFFFF"/>
                </a:highlight>
                <a:latin typeface="Roboto"/>
                <a:ea typeface="Roboto"/>
                <a:cs typeface="Roboto"/>
                <a:sym typeface="Roboto"/>
              </a:rPr>
              <a:t>Ordered, graceful deployment and scaling.</a:t>
            </a:r>
            <a:endParaRPr sz="1800">
              <a:solidFill>
                <a:srgbClr val="000000"/>
              </a:solidFill>
              <a:highlight>
                <a:srgbClr val="FFFFFF"/>
              </a:highlight>
              <a:latin typeface="Roboto"/>
              <a:ea typeface="Roboto"/>
              <a:cs typeface="Roboto"/>
              <a:sym typeface="Roboto"/>
            </a:endParaRPr>
          </a:p>
          <a:p>
            <a:pPr indent="-342900" lvl="1" marL="914400" rtl="0" algn="l">
              <a:lnSpc>
                <a:spcPct val="175000"/>
              </a:lnSpc>
              <a:spcBef>
                <a:spcPts val="0"/>
              </a:spcBef>
              <a:spcAft>
                <a:spcPts val="0"/>
              </a:spcAft>
              <a:buClr>
                <a:srgbClr val="000000"/>
              </a:buClr>
              <a:buSzPts val="1800"/>
              <a:buFont typeface="Roboto"/>
              <a:buChar char="○"/>
            </a:pPr>
            <a:r>
              <a:rPr lang="en-US" sz="1800">
                <a:solidFill>
                  <a:srgbClr val="000000"/>
                </a:solidFill>
                <a:highlight>
                  <a:srgbClr val="FFFFFF"/>
                </a:highlight>
                <a:latin typeface="Roboto"/>
                <a:ea typeface="Roboto"/>
                <a:cs typeface="Roboto"/>
                <a:sym typeface="Roboto"/>
              </a:rPr>
              <a:t>Ordered, graceful deletion and termination</a:t>
            </a:r>
            <a:endParaRPr sz="1800">
              <a:solidFill>
                <a:srgbClr val="000000"/>
              </a:solidFill>
              <a:highlight>
                <a:srgbClr val="FFFFFF"/>
              </a:highlight>
              <a:latin typeface="Roboto"/>
              <a:ea typeface="Roboto"/>
              <a:cs typeface="Roboto"/>
              <a:sym typeface="Roboto"/>
            </a:endParaRPr>
          </a:p>
          <a:p>
            <a:pPr indent="-342900" lvl="1" marL="914400" rtl="0" algn="l">
              <a:lnSpc>
                <a:spcPct val="175000"/>
              </a:lnSpc>
              <a:spcBef>
                <a:spcPts val="0"/>
              </a:spcBef>
              <a:spcAft>
                <a:spcPts val="0"/>
              </a:spcAft>
              <a:buClr>
                <a:srgbClr val="000000"/>
              </a:buClr>
              <a:buSzPts val="1800"/>
              <a:buFont typeface="Roboto"/>
              <a:buChar char="○"/>
            </a:pPr>
            <a:r>
              <a:rPr lang="en-US" sz="1800">
                <a:solidFill>
                  <a:srgbClr val="000000"/>
                </a:solidFill>
                <a:highlight>
                  <a:srgbClr val="FFFFFF"/>
                </a:highlight>
                <a:latin typeface="Roboto"/>
                <a:ea typeface="Roboto"/>
                <a:cs typeface="Roboto"/>
                <a:sym typeface="Roboto"/>
              </a:rPr>
              <a:t>Ordered, automated rolling updates.</a:t>
            </a:r>
            <a:endParaRPr sz="1800">
              <a:solidFill>
                <a:srgbClr val="000000"/>
              </a:solidFill>
              <a:highlight>
                <a:srgbClr val="FFFFFF"/>
              </a:highlight>
              <a:latin typeface="Roboto"/>
              <a:ea typeface="Roboto"/>
              <a:cs typeface="Roboto"/>
              <a:sym typeface="Roboto"/>
            </a:endParaRPr>
          </a:p>
          <a:p>
            <a:pPr indent="0" lvl="0" marL="0" rtl="0" algn="l">
              <a:lnSpc>
                <a:spcPct val="175000"/>
              </a:lnSpc>
              <a:spcBef>
                <a:spcPts val="2300"/>
              </a:spcBef>
              <a:spcAft>
                <a:spcPts val="0"/>
              </a:spcAft>
              <a:buNone/>
            </a:pPr>
            <a:r>
              <a:t/>
            </a:r>
            <a:endParaRPr sz="1200">
              <a:solidFill>
                <a:srgbClr val="000000"/>
              </a:solidFill>
              <a:highlight>
                <a:srgbClr val="FFFFFF"/>
              </a:highlight>
              <a:latin typeface="Roboto"/>
              <a:ea typeface="Roboto"/>
              <a:cs typeface="Roboto"/>
              <a:sym typeface="Roboto"/>
            </a:endParaRPr>
          </a:p>
          <a:p>
            <a:pPr indent="0" lvl="0" marL="0" rtl="0" algn="l">
              <a:spcBef>
                <a:spcPts val="2300"/>
              </a:spcBef>
              <a:spcAft>
                <a:spcPts val="0"/>
              </a:spcAft>
              <a:buNone/>
            </a:pPr>
            <a:r>
              <a:t/>
            </a:r>
            <a:endParaRPr sz="2400">
              <a:solidFill>
                <a:srgbClr val="000000"/>
              </a:solidFill>
              <a:highlight>
                <a:srgbClr val="FFFFFF"/>
              </a:highlight>
            </a:endParaRPr>
          </a:p>
        </p:txBody>
      </p:sp>
      <p:cxnSp>
        <p:nvCxnSpPr>
          <p:cNvPr id="553" name="Google Shape;553;p62"/>
          <p:cNvCxnSpPr>
            <a:stCxn id="554" idx="1"/>
          </p:cNvCxnSpPr>
          <p:nvPr/>
        </p:nvCxnSpPr>
        <p:spPr>
          <a:xfrm rot="10800000">
            <a:off x="5881225" y="3353350"/>
            <a:ext cx="1129500" cy="29100"/>
          </a:xfrm>
          <a:prstGeom prst="straightConnector1">
            <a:avLst/>
          </a:prstGeom>
          <a:noFill/>
          <a:ln cap="flat" cmpd="sng" w="9525">
            <a:solidFill>
              <a:srgbClr val="FF0000"/>
            </a:solidFill>
            <a:prstDash val="solid"/>
            <a:round/>
            <a:headEnd len="med" w="med" type="none"/>
            <a:tailEnd len="med" w="med" type="triangle"/>
          </a:ln>
        </p:spPr>
      </p:cxnSp>
      <p:sp>
        <p:nvSpPr>
          <p:cNvPr id="555" name="Google Shape;555;p62"/>
          <p:cNvSpPr txBox="1"/>
          <p:nvPr/>
        </p:nvSpPr>
        <p:spPr>
          <a:xfrm>
            <a:off x="7000550" y="3173925"/>
            <a:ext cx="3673200" cy="40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Redis example</a:t>
            </a:r>
            <a:endParaRPr/>
          </a:p>
        </p:txBody>
      </p:sp>
      <p:sp>
        <p:nvSpPr>
          <p:cNvPr id="554" name="Google Shape;554;p62"/>
          <p:cNvSpPr/>
          <p:nvPr/>
        </p:nvSpPr>
        <p:spPr>
          <a:xfrm>
            <a:off x="7010725" y="3224800"/>
            <a:ext cx="1658400" cy="3153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62"/>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StatefulSet</a:t>
            </a:r>
            <a:endParaRPr/>
          </a:p>
        </p:txBody>
      </p:sp>
      <p:sp>
        <p:nvSpPr>
          <p:cNvPr id="557" name="Google Shape;557;p62"/>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58" name="Google Shape;558;p62"/>
          <p:cNvSpPr txBox="1"/>
          <p:nvPr/>
        </p:nvSpPr>
        <p:spPr>
          <a:xfrm>
            <a:off x="7000550" y="2183325"/>
            <a:ext cx="4059900" cy="40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MongoDB example</a:t>
            </a:r>
            <a:endParaRPr/>
          </a:p>
        </p:txBody>
      </p:sp>
      <p:sp>
        <p:nvSpPr>
          <p:cNvPr id="559" name="Google Shape;559;p62"/>
          <p:cNvSpPr txBox="1"/>
          <p:nvPr/>
        </p:nvSpPr>
        <p:spPr>
          <a:xfrm>
            <a:off x="7000550" y="2640525"/>
            <a:ext cx="3673200" cy="40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Zookeeper example</a:t>
            </a:r>
            <a:endParaRPr/>
          </a:p>
        </p:txBody>
      </p:sp>
      <p:sp>
        <p:nvSpPr>
          <p:cNvPr id="560" name="Google Shape;560;p62"/>
          <p:cNvSpPr/>
          <p:nvPr/>
        </p:nvSpPr>
        <p:spPr>
          <a:xfrm>
            <a:off x="7010725" y="2234200"/>
            <a:ext cx="1719600" cy="3153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62"/>
          <p:cNvSpPr/>
          <p:nvPr/>
        </p:nvSpPr>
        <p:spPr>
          <a:xfrm>
            <a:off x="7010725" y="2691400"/>
            <a:ext cx="1811100" cy="3153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2" name="Google Shape;562;p62"/>
          <p:cNvCxnSpPr/>
          <p:nvPr/>
        </p:nvCxnSpPr>
        <p:spPr>
          <a:xfrm flipH="1">
            <a:off x="4985725" y="2391850"/>
            <a:ext cx="2025000" cy="5100"/>
          </a:xfrm>
          <a:prstGeom prst="straightConnector1">
            <a:avLst/>
          </a:prstGeom>
          <a:noFill/>
          <a:ln cap="flat" cmpd="sng" w="9525">
            <a:solidFill>
              <a:srgbClr val="FF0000"/>
            </a:solidFill>
            <a:prstDash val="solid"/>
            <a:round/>
            <a:headEnd len="med" w="med" type="none"/>
            <a:tailEnd len="med" w="med" type="triangle"/>
          </a:ln>
        </p:spPr>
      </p:cxnSp>
      <p:cxnSp>
        <p:nvCxnSpPr>
          <p:cNvPr id="563" name="Google Shape;563;p62"/>
          <p:cNvCxnSpPr/>
          <p:nvPr/>
        </p:nvCxnSpPr>
        <p:spPr>
          <a:xfrm flipH="1">
            <a:off x="4212600" y="2854900"/>
            <a:ext cx="2808300" cy="30600"/>
          </a:xfrm>
          <a:prstGeom prst="straightConnector1">
            <a:avLst/>
          </a:prstGeom>
          <a:noFill/>
          <a:ln cap="flat" cmpd="sng" w="9525">
            <a:solidFill>
              <a:srgbClr val="FF0000"/>
            </a:solidFill>
            <a:prstDash val="solid"/>
            <a:round/>
            <a:headEnd len="med" w="med" type="none"/>
            <a:tailEnd len="med" w="med" type="triangle"/>
          </a:ln>
        </p:spPr>
      </p:cxnSp>
      <p:sp>
        <p:nvSpPr>
          <p:cNvPr id="564" name="Google Shape;564;p62">
            <a:hlinkClick r:id="rId3"/>
          </p:cNvPr>
          <p:cNvSpPr/>
          <p:nvPr/>
        </p:nvSpPr>
        <p:spPr>
          <a:xfrm>
            <a:off x="0" y="6731000"/>
            <a:ext cx="71901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2"/>
                                        </p:tgtEl>
                                        <p:attrNameLst>
                                          <p:attrName>style.visibility</p:attrName>
                                        </p:attrNameLst>
                                      </p:cBhvr>
                                      <p:to>
                                        <p:strVal val="visible"/>
                                      </p:to>
                                    </p:set>
                                    <p:animEffect filter="fade" transition="in">
                                      <p:cBhvr>
                                        <p:cTn dur="1000"/>
                                        <p:tgtEl>
                                          <p:spTgt spid="5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8"/>
                                        </p:tgtEl>
                                        <p:attrNameLst>
                                          <p:attrName>style.visibility</p:attrName>
                                        </p:attrNameLst>
                                      </p:cBhvr>
                                      <p:to>
                                        <p:strVal val="visible"/>
                                      </p:to>
                                    </p:set>
                                    <p:animEffect filter="fade" transition="in">
                                      <p:cBhvr>
                                        <p:cTn dur="1000"/>
                                        <p:tgtEl>
                                          <p:spTgt spid="558"/>
                                        </p:tgtEl>
                                      </p:cBhvr>
                                    </p:animEffect>
                                  </p:childTnLst>
                                </p:cTn>
                              </p:par>
                              <p:par>
                                <p:cTn fill="hold" nodeType="withEffect" presetClass="entr" presetID="10" presetSubtype="0">
                                  <p:stCondLst>
                                    <p:cond delay="0"/>
                                  </p:stCondLst>
                                  <p:childTnLst>
                                    <p:set>
                                      <p:cBhvr>
                                        <p:cTn dur="1" fill="hold">
                                          <p:stCondLst>
                                            <p:cond delay="0"/>
                                          </p:stCondLst>
                                        </p:cTn>
                                        <p:tgtEl>
                                          <p:spTgt spid="560"/>
                                        </p:tgtEl>
                                        <p:attrNameLst>
                                          <p:attrName>style.visibility</p:attrName>
                                        </p:attrNameLst>
                                      </p:cBhvr>
                                      <p:to>
                                        <p:strVal val="visible"/>
                                      </p:to>
                                    </p:set>
                                    <p:animEffect filter="fade" transition="in">
                                      <p:cBhvr>
                                        <p:cTn dur="1000"/>
                                        <p:tgtEl>
                                          <p:spTgt spid="560"/>
                                        </p:tgtEl>
                                      </p:cBhvr>
                                    </p:animEffect>
                                  </p:childTnLst>
                                </p:cTn>
                              </p:par>
                              <p:par>
                                <p:cTn fill="hold" nodeType="withEffect" presetClass="entr" presetID="10" presetSubtype="0">
                                  <p:stCondLst>
                                    <p:cond delay="0"/>
                                  </p:stCondLst>
                                  <p:childTnLst>
                                    <p:set>
                                      <p:cBhvr>
                                        <p:cTn dur="1" fill="hold">
                                          <p:stCondLst>
                                            <p:cond delay="0"/>
                                          </p:stCondLst>
                                        </p:cTn>
                                        <p:tgtEl>
                                          <p:spTgt spid="562"/>
                                        </p:tgtEl>
                                        <p:attrNameLst>
                                          <p:attrName>style.visibility</p:attrName>
                                        </p:attrNameLst>
                                      </p:cBhvr>
                                      <p:to>
                                        <p:strVal val="visible"/>
                                      </p:to>
                                    </p:set>
                                    <p:animEffect filter="fade" transition="in">
                                      <p:cBhvr>
                                        <p:cTn dur="1000"/>
                                        <p:tgtEl>
                                          <p:spTgt spid="5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9"/>
                                        </p:tgtEl>
                                        <p:attrNameLst>
                                          <p:attrName>style.visibility</p:attrName>
                                        </p:attrNameLst>
                                      </p:cBhvr>
                                      <p:to>
                                        <p:strVal val="visible"/>
                                      </p:to>
                                    </p:set>
                                    <p:animEffect filter="fade" transition="in">
                                      <p:cBhvr>
                                        <p:cTn dur="1000"/>
                                        <p:tgtEl>
                                          <p:spTgt spid="559"/>
                                        </p:tgtEl>
                                      </p:cBhvr>
                                    </p:animEffect>
                                  </p:childTnLst>
                                </p:cTn>
                              </p:par>
                              <p:par>
                                <p:cTn fill="hold" nodeType="withEffect" presetClass="entr" presetID="10" presetSubtype="0">
                                  <p:stCondLst>
                                    <p:cond delay="0"/>
                                  </p:stCondLst>
                                  <p:childTnLst>
                                    <p:set>
                                      <p:cBhvr>
                                        <p:cTn dur="1" fill="hold">
                                          <p:stCondLst>
                                            <p:cond delay="0"/>
                                          </p:stCondLst>
                                        </p:cTn>
                                        <p:tgtEl>
                                          <p:spTgt spid="561"/>
                                        </p:tgtEl>
                                        <p:attrNameLst>
                                          <p:attrName>style.visibility</p:attrName>
                                        </p:attrNameLst>
                                      </p:cBhvr>
                                      <p:to>
                                        <p:strVal val="visible"/>
                                      </p:to>
                                    </p:set>
                                    <p:animEffect filter="fade" transition="in">
                                      <p:cBhvr>
                                        <p:cTn dur="1000"/>
                                        <p:tgtEl>
                                          <p:spTgt spid="561"/>
                                        </p:tgtEl>
                                      </p:cBhvr>
                                    </p:animEffect>
                                  </p:childTnLst>
                                </p:cTn>
                              </p:par>
                              <p:par>
                                <p:cTn fill="hold" nodeType="withEffect" presetClass="entr" presetID="10" presetSubtype="0">
                                  <p:stCondLst>
                                    <p:cond delay="0"/>
                                  </p:stCondLst>
                                  <p:childTnLst>
                                    <p:set>
                                      <p:cBhvr>
                                        <p:cTn dur="1" fill="hold">
                                          <p:stCondLst>
                                            <p:cond delay="0"/>
                                          </p:stCondLst>
                                        </p:cTn>
                                        <p:tgtEl>
                                          <p:spTgt spid="563"/>
                                        </p:tgtEl>
                                        <p:attrNameLst>
                                          <p:attrName>style.visibility</p:attrName>
                                        </p:attrNameLst>
                                      </p:cBhvr>
                                      <p:to>
                                        <p:strVal val="visible"/>
                                      </p:to>
                                    </p:set>
                                    <p:animEffect filter="fade" transition="in">
                                      <p:cBhvr>
                                        <p:cTn dur="1000"/>
                                        <p:tgtEl>
                                          <p:spTgt spid="5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5"/>
                                        </p:tgtEl>
                                        <p:attrNameLst>
                                          <p:attrName>style.visibility</p:attrName>
                                        </p:attrNameLst>
                                      </p:cBhvr>
                                      <p:to>
                                        <p:strVal val="visible"/>
                                      </p:to>
                                    </p:set>
                                    <p:animEffect filter="fade" transition="in">
                                      <p:cBhvr>
                                        <p:cTn dur="1000"/>
                                        <p:tgtEl>
                                          <p:spTgt spid="555"/>
                                        </p:tgtEl>
                                      </p:cBhvr>
                                    </p:animEffect>
                                  </p:childTnLst>
                                </p:cTn>
                              </p:par>
                              <p:par>
                                <p:cTn fill="hold" nodeType="withEffect" presetClass="entr" presetID="10" presetSubtype="0">
                                  <p:stCondLst>
                                    <p:cond delay="0"/>
                                  </p:stCondLst>
                                  <p:childTnLst>
                                    <p:set>
                                      <p:cBhvr>
                                        <p:cTn dur="1" fill="hold">
                                          <p:stCondLst>
                                            <p:cond delay="0"/>
                                          </p:stCondLst>
                                        </p:cTn>
                                        <p:tgtEl>
                                          <p:spTgt spid="554"/>
                                        </p:tgtEl>
                                        <p:attrNameLst>
                                          <p:attrName>style.visibility</p:attrName>
                                        </p:attrNameLst>
                                      </p:cBhvr>
                                      <p:to>
                                        <p:strVal val="visible"/>
                                      </p:to>
                                    </p:set>
                                    <p:animEffect filter="fade" transition="in">
                                      <p:cBhvr>
                                        <p:cTn dur="1000"/>
                                        <p:tgtEl>
                                          <p:spTgt spid="554"/>
                                        </p:tgtEl>
                                      </p:cBhvr>
                                    </p:animEffect>
                                  </p:childTnLst>
                                </p:cTn>
                              </p:par>
                              <p:par>
                                <p:cTn fill="hold" nodeType="withEffect" presetClass="entr" presetID="10" presetSubtype="0">
                                  <p:stCondLst>
                                    <p:cond delay="0"/>
                                  </p:stCondLst>
                                  <p:childTnLst>
                                    <p:set>
                                      <p:cBhvr>
                                        <p:cTn dur="1" fill="hold">
                                          <p:stCondLst>
                                            <p:cond delay="0"/>
                                          </p:stCondLst>
                                        </p:cTn>
                                        <p:tgtEl>
                                          <p:spTgt spid="553"/>
                                        </p:tgtEl>
                                        <p:attrNameLst>
                                          <p:attrName>style.visibility</p:attrName>
                                        </p:attrNameLst>
                                      </p:cBhvr>
                                      <p:to>
                                        <p:strVal val="visible"/>
                                      </p:to>
                                    </p:set>
                                    <p:animEffect filter="fade" transition="in">
                                      <p:cBhvr>
                                        <p:cTn dur="1000"/>
                                        <p:tgtEl>
                                          <p:spTgt spid="5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9" name="Shape 569"/>
        <p:cNvGrpSpPr/>
        <p:nvPr/>
      </p:nvGrpSpPr>
      <p:grpSpPr>
        <a:xfrm>
          <a:off x="0" y="0"/>
          <a:ext cx="0" cy="0"/>
          <a:chOff x="0" y="0"/>
          <a:chExt cx="0" cy="0"/>
        </a:xfrm>
      </p:grpSpPr>
      <p:sp>
        <p:nvSpPr>
          <p:cNvPr id="570" name="Google Shape;570;p63"/>
          <p:cNvSpPr txBox="1"/>
          <p:nvPr>
            <p:ph type="title"/>
          </p:nvPr>
        </p:nvSpPr>
        <p:spPr>
          <a:xfrm>
            <a:off x="495300" y="317501"/>
            <a:ext cx="11155800" cy="61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StatefulSet vs Deployment</a:t>
            </a:r>
            <a:endParaRPr/>
          </a:p>
        </p:txBody>
      </p:sp>
      <p:sp>
        <p:nvSpPr>
          <p:cNvPr id="571" name="Google Shape;571;p63"/>
          <p:cNvSpPr txBox="1"/>
          <p:nvPr>
            <p:ph idx="1" type="body"/>
          </p:nvPr>
        </p:nvSpPr>
        <p:spPr>
          <a:xfrm>
            <a:off x="495300" y="1101674"/>
            <a:ext cx="11155800" cy="4877100"/>
          </a:xfrm>
          <a:prstGeom prst="rect">
            <a:avLst/>
          </a:prstGeom>
        </p:spPr>
        <p:txBody>
          <a:bodyPr anchorCtr="0" anchor="t" bIns="91425" lIns="91425" spcFirstLastPara="1" rIns="91425" wrap="square" tIns="91425">
            <a:noAutofit/>
          </a:bodyPr>
          <a:lstStyle/>
          <a:p>
            <a:pPr indent="-381000" lvl="0" marL="457200" rtl="0" algn="l">
              <a:lnSpc>
                <a:spcPct val="115000"/>
              </a:lnSpc>
              <a:spcBef>
                <a:spcPts val="1000"/>
              </a:spcBef>
              <a:spcAft>
                <a:spcPts val="0"/>
              </a:spcAft>
              <a:buClr>
                <a:srgbClr val="000000"/>
              </a:buClr>
              <a:buSzPts val="2400"/>
              <a:buChar char="●"/>
            </a:pPr>
            <a:r>
              <a:rPr lang="en-US" sz="2400">
                <a:solidFill>
                  <a:srgbClr val="000000"/>
                </a:solidFill>
                <a:highlight>
                  <a:srgbClr val="FFFFFF"/>
                </a:highlight>
              </a:rPr>
              <a:t>Unlike a Deployment, a StatefulSet maintains a sticky identity for each of their Pods.</a:t>
            </a:r>
            <a:endParaRPr sz="2400">
              <a:solidFill>
                <a:srgbClr val="000000"/>
              </a:solidFill>
              <a:highlight>
                <a:srgbClr val="FFFFFF"/>
              </a:highlight>
            </a:endParaRPr>
          </a:p>
          <a:p>
            <a:pPr indent="-381000" lvl="0" marL="457200" rtl="0" algn="l">
              <a:lnSpc>
                <a:spcPct val="115000"/>
              </a:lnSpc>
              <a:spcBef>
                <a:spcPts val="0"/>
              </a:spcBef>
              <a:spcAft>
                <a:spcPts val="0"/>
              </a:spcAft>
              <a:buClr>
                <a:srgbClr val="000000"/>
              </a:buClr>
              <a:buSzPts val="2400"/>
              <a:buChar char="●"/>
            </a:pPr>
            <a:r>
              <a:rPr lang="en-US" sz="2400">
                <a:solidFill>
                  <a:srgbClr val="000000"/>
                </a:solidFill>
                <a:highlight>
                  <a:srgbClr val="FFFFFF"/>
                </a:highlight>
              </a:rPr>
              <a:t>Deleting and/or scaling a StatefulSet down will </a:t>
            </a:r>
            <a:r>
              <a:rPr i="1" lang="en-US" sz="2400">
                <a:solidFill>
                  <a:srgbClr val="000000"/>
                </a:solidFill>
                <a:highlight>
                  <a:srgbClr val="FFFFFF"/>
                </a:highlight>
              </a:rPr>
              <a:t>not</a:t>
            </a:r>
            <a:r>
              <a:rPr lang="en-US" sz="2400">
                <a:solidFill>
                  <a:srgbClr val="000000"/>
                </a:solidFill>
                <a:highlight>
                  <a:srgbClr val="FFFFFF"/>
                </a:highlight>
              </a:rPr>
              <a:t> delete the volumes associated with the StatefulSet.</a:t>
            </a:r>
            <a:endParaRPr sz="2400">
              <a:solidFill>
                <a:srgbClr val="000000"/>
              </a:solidFill>
              <a:highlight>
                <a:srgbClr val="FFFFFF"/>
              </a:highlight>
            </a:endParaRPr>
          </a:p>
          <a:p>
            <a:pPr indent="-381000" lvl="0" marL="457200" rtl="0" algn="l">
              <a:lnSpc>
                <a:spcPct val="115000"/>
              </a:lnSpc>
              <a:spcBef>
                <a:spcPts val="0"/>
              </a:spcBef>
              <a:spcAft>
                <a:spcPts val="0"/>
              </a:spcAft>
              <a:buClr>
                <a:srgbClr val="000000"/>
              </a:buClr>
              <a:buSzPts val="2400"/>
              <a:buChar char="●"/>
            </a:pPr>
            <a:r>
              <a:rPr lang="en-US" sz="2400">
                <a:solidFill>
                  <a:srgbClr val="000000"/>
                </a:solidFill>
                <a:highlight>
                  <a:srgbClr val="FFFFFF"/>
                </a:highlight>
              </a:rPr>
              <a:t>StatefulSets currently requires a </a:t>
            </a:r>
            <a:r>
              <a:rPr lang="en-US" sz="2400" u="sng">
                <a:solidFill>
                  <a:srgbClr val="000000"/>
                </a:solidFill>
                <a:highlight>
                  <a:srgbClr val="FFFFFF"/>
                </a:highlight>
                <a:hlinkClick r:id="rId3"/>
              </a:rPr>
              <a:t>Headless Service</a:t>
            </a:r>
            <a:r>
              <a:rPr lang="en-US" sz="2400">
                <a:solidFill>
                  <a:srgbClr val="000000"/>
                </a:solidFill>
                <a:highlight>
                  <a:srgbClr val="FFFFFF"/>
                </a:highlight>
              </a:rPr>
              <a:t> to be responsible for the network identity of the Pods.</a:t>
            </a:r>
            <a:endParaRPr sz="2400">
              <a:solidFill>
                <a:srgbClr val="000000"/>
              </a:solidFill>
              <a:highlight>
                <a:srgbClr val="FFFFFF"/>
              </a:highlight>
            </a:endParaRPr>
          </a:p>
          <a:p>
            <a:pPr indent="-381000" lvl="0" marL="457200" rtl="0" algn="l">
              <a:lnSpc>
                <a:spcPct val="150000"/>
              </a:lnSpc>
              <a:spcBef>
                <a:spcPts val="0"/>
              </a:spcBef>
              <a:spcAft>
                <a:spcPts val="0"/>
              </a:spcAft>
              <a:buClr>
                <a:srgbClr val="000000"/>
              </a:buClr>
              <a:buSzPts val="2400"/>
              <a:buChar char="●"/>
            </a:pPr>
            <a:r>
              <a:rPr lang="en-US" sz="2400">
                <a:solidFill>
                  <a:srgbClr val="000000"/>
                </a:solidFill>
                <a:highlight>
                  <a:srgbClr val="FFFFFF"/>
                </a:highlight>
              </a:rPr>
              <a:t>When using StatefulSets, each Pod will receive a independent PersistentVolume.</a:t>
            </a:r>
            <a:endParaRPr sz="2400">
              <a:solidFill>
                <a:srgbClr val="000000"/>
              </a:solidFill>
              <a:highlight>
                <a:srgbClr val="FFFFFF"/>
              </a:highlight>
            </a:endParaRPr>
          </a:p>
          <a:p>
            <a:pPr indent="-381000" lvl="0" marL="457200" rtl="0" algn="l">
              <a:lnSpc>
                <a:spcPct val="150000"/>
              </a:lnSpc>
              <a:spcBef>
                <a:spcPts val="0"/>
              </a:spcBef>
              <a:spcAft>
                <a:spcPts val="0"/>
              </a:spcAft>
              <a:buClr>
                <a:srgbClr val="000000"/>
              </a:buClr>
              <a:buSzPts val="2400"/>
              <a:buChar char="●"/>
            </a:pPr>
            <a:r>
              <a:rPr lang="en-US" sz="2400">
                <a:solidFill>
                  <a:srgbClr val="000000"/>
                </a:solidFill>
                <a:highlight>
                  <a:srgbClr val="FFFFFF"/>
                </a:highlight>
              </a:rPr>
              <a:t>StatefulSet currently does not support auto-scaling</a:t>
            </a:r>
            <a:endParaRPr sz="2400">
              <a:solidFill>
                <a:srgbClr val="000000"/>
              </a:solidFill>
              <a:highlight>
                <a:srgbClr val="FFFFFF"/>
              </a:highlight>
            </a:endParaRPr>
          </a:p>
        </p:txBody>
      </p:sp>
      <p:sp>
        <p:nvSpPr>
          <p:cNvPr id="572" name="Google Shape;572;p63"/>
          <p:cNvSpPr txBox="1"/>
          <p:nvPr>
            <p:ph idx="12" type="sldNum"/>
          </p:nvPr>
        </p:nvSpPr>
        <p:spPr>
          <a:xfrm>
            <a:off x="11600314" y="6407152"/>
            <a:ext cx="3303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573" name="Google Shape;573;p63">
            <a:hlinkClick r:id="rId4"/>
          </p:cNvPr>
          <p:cNvSpPr/>
          <p:nvPr/>
        </p:nvSpPr>
        <p:spPr>
          <a:xfrm>
            <a:off x="0" y="6731000"/>
            <a:ext cx="7346400" cy="12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0" st="0"/>
                                            </p:txEl>
                                          </p:spTgt>
                                        </p:tgtEl>
                                        <p:attrNameLst>
                                          <p:attrName>style.visibility</p:attrName>
                                        </p:attrNameLst>
                                      </p:cBhvr>
                                      <p:to>
                                        <p:strVal val="visible"/>
                                      </p:to>
                                    </p:set>
                                    <p:animEffect filter="fade" transition="in">
                                      <p:cBhvr>
                                        <p:cTn dur="1000"/>
                                        <p:tgtEl>
                                          <p:spTgt spid="57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1" st="1"/>
                                            </p:txEl>
                                          </p:spTgt>
                                        </p:tgtEl>
                                        <p:attrNameLst>
                                          <p:attrName>style.visibility</p:attrName>
                                        </p:attrNameLst>
                                      </p:cBhvr>
                                      <p:to>
                                        <p:strVal val="visible"/>
                                      </p:to>
                                    </p:set>
                                    <p:animEffect filter="fade" transition="in">
                                      <p:cBhvr>
                                        <p:cTn dur="1000"/>
                                        <p:tgtEl>
                                          <p:spTgt spid="57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2" st="2"/>
                                            </p:txEl>
                                          </p:spTgt>
                                        </p:tgtEl>
                                        <p:attrNameLst>
                                          <p:attrName>style.visibility</p:attrName>
                                        </p:attrNameLst>
                                      </p:cBhvr>
                                      <p:to>
                                        <p:strVal val="visible"/>
                                      </p:to>
                                    </p:set>
                                    <p:animEffect filter="fade" transition="in">
                                      <p:cBhvr>
                                        <p:cTn dur="1000"/>
                                        <p:tgtEl>
                                          <p:spTgt spid="57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3" st="3"/>
                                            </p:txEl>
                                          </p:spTgt>
                                        </p:tgtEl>
                                        <p:attrNameLst>
                                          <p:attrName>style.visibility</p:attrName>
                                        </p:attrNameLst>
                                      </p:cBhvr>
                                      <p:to>
                                        <p:strVal val="visible"/>
                                      </p:to>
                                    </p:set>
                                    <p:animEffect filter="fade" transition="in">
                                      <p:cBhvr>
                                        <p:cTn dur="1000"/>
                                        <p:tgtEl>
                                          <p:spTgt spid="57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4" st="4"/>
                                            </p:txEl>
                                          </p:spTgt>
                                        </p:tgtEl>
                                        <p:attrNameLst>
                                          <p:attrName>style.visibility</p:attrName>
                                        </p:attrNameLst>
                                      </p:cBhvr>
                                      <p:to>
                                        <p:strVal val="visible"/>
                                      </p:to>
                                    </p:set>
                                    <p:animEffect filter="fade" transition="in">
                                      <p:cBhvr>
                                        <p:cTn dur="1000"/>
                                        <p:tgtEl>
                                          <p:spTgt spid="571">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itnami Theme">
  <a:themeElements>
    <a:clrScheme name="Bitnami">
      <a:dk1>
        <a:srgbClr val="1C2A38"/>
      </a:dk1>
      <a:lt1>
        <a:srgbClr val="FFFFFF"/>
      </a:lt1>
      <a:dk2>
        <a:srgbClr val="5E6269"/>
      </a:dk2>
      <a:lt2>
        <a:srgbClr val="C6C9C7"/>
      </a:lt2>
      <a:accent1>
        <a:srgbClr val="00427A"/>
      </a:accent1>
      <a:accent2>
        <a:srgbClr val="1F9BD8"/>
      </a:accent2>
      <a:accent3>
        <a:srgbClr val="82C241"/>
      </a:accent3>
      <a:accent4>
        <a:srgbClr val="008245"/>
      </a:accent4>
      <a:accent5>
        <a:srgbClr val="FCBA12"/>
      </a:accent5>
      <a:accent6>
        <a:srgbClr val="1F9AD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Bitnami">
      <a:dk1>
        <a:srgbClr val="1C2A38"/>
      </a:dk1>
      <a:lt1>
        <a:srgbClr val="FFFFFF"/>
      </a:lt1>
      <a:dk2>
        <a:srgbClr val="5E6269"/>
      </a:dk2>
      <a:lt2>
        <a:srgbClr val="C6C9C7"/>
      </a:lt2>
      <a:accent1>
        <a:srgbClr val="00427A"/>
      </a:accent1>
      <a:accent2>
        <a:srgbClr val="1F9BD8"/>
      </a:accent2>
      <a:accent3>
        <a:srgbClr val="82C241"/>
      </a:accent3>
      <a:accent4>
        <a:srgbClr val="008245"/>
      </a:accent4>
      <a:accent5>
        <a:srgbClr val="FCBA12"/>
      </a:accent5>
      <a:accent6>
        <a:srgbClr val="1F9AD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